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2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3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21" r:id="rId1"/>
    <p:sldMasterId id="2147483822" r:id="rId2"/>
    <p:sldMasterId id="2147483823" r:id="rId3"/>
    <p:sldMasterId id="2147483824" r:id="rId4"/>
  </p:sldMasterIdLst>
  <p:notesMasterIdLst>
    <p:notesMasterId r:id="rId4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9144000" cy="5143500" type="screen16x9"/>
  <p:notesSz cx="6858000" cy="9144000"/>
  <p:embeddedFontLst>
    <p:embeddedFont>
      <p:font typeface="Crimson Pro Medium" charset="0"/>
      <p:regular r:id="rId48"/>
      <p:bold r:id="rId49"/>
      <p:italic r:id="rId50"/>
      <p:boldItalic r:id="rId51"/>
    </p:embeddedFont>
    <p:embeddedFont>
      <p:font typeface="Crimson Pro" charset="0"/>
      <p:regular r:id="rId52"/>
      <p:bold r:id="rId53"/>
      <p:italic r:id="rId54"/>
      <p:boldItalic r:id="rId55"/>
    </p:embeddedFont>
    <p:embeddedFont>
      <p:font typeface="Familjen Grotesk Medium" charset="0"/>
      <p:regular r:id="rId56"/>
      <p:bold r:id="rId57"/>
      <p:italic r:id="rId58"/>
      <p:boldItalic r:id="rId59"/>
    </p:embeddedFont>
    <p:embeddedFont>
      <p:font typeface="Afacad Flux Medium" charset="0"/>
      <p:regular r:id="rId60"/>
      <p:bold r:id="rId61"/>
    </p:embeddedFont>
    <p:embeddedFont>
      <p:font typeface="Roboto Serif SemiBold" charset="0"/>
      <p:regular r:id="rId62"/>
      <p:bold r:id="rId63"/>
      <p:italic r:id="rId64"/>
      <p:boldItalic r:id="rId65"/>
    </p:embeddedFont>
    <p:embeddedFont>
      <p:font typeface="Spectral" charset="0"/>
      <p:regular r:id="rId66"/>
      <p:bold r:id="rId67"/>
      <p:italic r:id="rId68"/>
      <p:boldItalic r:id="rId69"/>
    </p:embeddedFont>
    <p:embeddedFont>
      <p:font typeface="Space Grotesk Medium" charset="0"/>
      <p:regular r:id="rId70"/>
      <p:bold r:id="rId71"/>
    </p:embeddedFont>
    <p:embeddedFont>
      <p:font typeface="Afacad Flux SemiBold" charset="0"/>
      <p:regular r:id="rId72"/>
      <p:bold r:id="rId73"/>
    </p:embeddedFont>
    <p:embeddedFont>
      <p:font typeface="Space Grotesk Light" charset="0"/>
      <p:regular r:id="rId74"/>
      <p:bold r:id="rId75"/>
    </p:embeddedFont>
    <p:embeddedFont>
      <p:font typeface="Inter" charset="0"/>
      <p:regular r:id="rId76"/>
      <p:bold r:id="rId77"/>
      <p:italic r:id="rId78"/>
      <p:boldItalic r:id="rId79"/>
    </p:embeddedFont>
    <p:embeddedFont>
      <p:font typeface="Arial Black" pitchFamily="34" charset="0"/>
      <p:bold r:id="rId80"/>
    </p:embeddedFont>
    <p:embeddedFont>
      <p:font typeface="Comic Sans MS" pitchFamily="66" charset="0"/>
      <p:regular r:id="rId81"/>
      <p:bold r:id="rId82"/>
      <p:italic r:id="rId83"/>
      <p:boldItalic r:id="rId84"/>
    </p:embeddedFont>
    <p:embeddedFont>
      <p:font typeface="Roboto" charset="0"/>
      <p:regular r:id="rId85"/>
      <p:bold r:id="rId86"/>
      <p:italic r:id="rId87"/>
      <p:boldItalic r:id="rId88"/>
    </p:embeddedFont>
    <p:embeddedFont>
      <p:font typeface="Roboto Slab" charset="0"/>
      <p:regular r:id="rId89"/>
      <p:bold r:id="rId90"/>
    </p:embeddedFont>
    <p:embeddedFont>
      <p:font typeface="Familjen Grotesk" charset="0"/>
      <p:regular r:id="rId91"/>
      <p:bold r:id="rId92"/>
      <p:italic r:id="rId93"/>
      <p:boldItalic r:id="rId94"/>
    </p:embeddedFont>
    <p:embeddedFont>
      <p:font typeface="Afacad Flux" charset="0"/>
      <p:regular r:id="rId95"/>
      <p:bold r:id="rId96"/>
    </p:embeddedFont>
    <p:embeddedFont>
      <p:font typeface="Space Grotesk" charset="0"/>
      <p:regular r:id="rId97"/>
      <p:bold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9AA2F3B-512C-41C4-BF79-313B3CA2ACB7}">
  <a:tblStyle styleId="{E9AA2F3B-512C-41C4-BF79-313B3CA2AC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6" d="100"/>
          <a:sy n="156" d="100"/>
        </p:scale>
        <p:origin x="-324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76" Type="http://schemas.openxmlformats.org/officeDocument/2006/relationships/font" Target="fonts/font29.fntdata"/><Relationship Id="rId84" Type="http://schemas.openxmlformats.org/officeDocument/2006/relationships/font" Target="fonts/font37.fntdata"/><Relationship Id="rId89" Type="http://schemas.openxmlformats.org/officeDocument/2006/relationships/font" Target="fonts/font42.fntdata"/><Relationship Id="rId97" Type="http://schemas.openxmlformats.org/officeDocument/2006/relationships/font" Target="fonts/font50.fntdata"/><Relationship Id="rId7" Type="http://schemas.openxmlformats.org/officeDocument/2006/relationships/slide" Target="slides/slide3.xml"/><Relationship Id="rId71" Type="http://schemas.openxmlformats.org/officeDocument/2006/relationships/font" Target="fonts/font24.fntdata"/><Relationship Id="rId92" Type="http://schemas.openxmlformats.org/officeDocument/2006/relationships/font" Target="fonts/font4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font" Target="fonts/font27.fntdata"/><Relationship Id="rId79" Type="http://schemas.openxmlformats.org/officeDocument/2006/relationships/font" Target="fonts/font32.fntdata"/><Relationship Id="rId87" Type="http://schemas.openxmlformats.org/officeDocument/2006/relationships/font" Target="fonts/font40.fntdata"/><Relationship Id="rId102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14.fntdata"/><Relationship Id="rId82" Type="http://schemas.openxmlformats.org/officeDocument/2006/relationships/font" Target="fonts/font35.fntdata"/><Relationship Id="rId90" Type="http://schemas.openxmlformats.org/officeDocument/2006/relationships/font" Target="fonts/font43.fntdata"/><Relationship Id="rId95" Type="http://schemas.openxmlformats.org/officeDocument/2006/relationships/font" Target="fonts/font4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77" Type="http://schemas.openxmlformats.org/officeDocument/2006/relationships/font" Target="fonts/font30.fntdata"/><Relationship Id="rId100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80" Type="http://schemas.openxmlformats.org/officeDocument/2006/relationships/font" Target="fonts/font33.fntdata"/><Relationship Id="rId85" Type="http://schemas.openxmlformats.org/officeDocument/2006/relationships/font" Target="fonts/font38.fntdata"/><Relationship Id="rId93" Type="http://schemas.openxmlformats.org/officeDocument/2006/relationships/font" Target="fonts/font46.fntdata"/><Relationship Id="rId98" Type="http://schemas.openxmlformats.org/officeDocument/2006/relationships/font" Target="fonts/font5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font" Target="fonts/font28.fntdata"/><Relationship Id="rId83" Type="http://schemas.openxmlformats.org/officeDocument/2006/relationships/font" Target="fonts/font36.fntdata"/><Relationship Id="rId88" Type="http://schemas.openxmlformats.org/officeDocument/2006/relationships/font" Target="fonts/font41.fntdata"/><Relationship Id="rId91" Type="http://schemas.openxmlformats.org/officeDocument/2006/relationships/font" Target="fonts/font44.fntdata"/><Relationship Id="rId96" Type="http://schemas.openxmlformats.org/officeDocument/2006/relationships/font" Target="fonts/font4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78" Type="http://schemas.openxmlformats.org/officeDocument/2006/relationships/font" Target="fonts/font31.fntdata"/><Relationship Id="rId81" Type="http://schemas.openxmlformats.org/officeDocument/2006/relationships/font" Target="fonts/font34.fntdata"/><Relationship Id="rId86" Type="http://schemas.openxmlformats.org/officeDocument/2006/relationships/font" Target="fonts/font39.fntdata"/><Relationship Id="rId94" Type="http://schemas.openxmlformats.org/officeDocument/2006/relationships/font" Target="fonts/font47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15118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372f6a516a4_2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372f6a516a4_2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375a6fc291c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375a6fc291c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375a6fc291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375a6fc291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375a6fc291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375a6fc291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3735ddd2ce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3735ddd2ce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375a6fc291c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375a6fc291c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375a6fc291c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375a6fc291c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75a6fc291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75a6fc291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375a6fc291c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375a6fc291c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375a6fc291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375a6fc291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75a6fc291c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375a6fc291c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3729f9df7be_0_4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3729f9df7be_0_4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375a6fc291c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375a6fc291c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375a6fc291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" name="Google Shape;2122;g375a6fc291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375a6fc291c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375a6fc291c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75a6fc291c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375a6fc291c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375a6fc291c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375a6fc291c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375b52dbc4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375b52dbc4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375b52dbc40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375b52dbc40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3735ddd2ce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3735ddd2ce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375b52dbc40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375b52dbc40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3735ddd2ce6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3735ddd2ce6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3729f9df7be_0_5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3729f9df7be_0_5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3729f9df7be_0_4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3729f9df7be_0_4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3735ddd2ce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3735ddd2ce6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3735ddd2ce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3735ddd2ce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3729f9df7be_0_4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3729f9df7be_0_4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3735ddd2ce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3735ddd2ce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3729f9df7be_0_4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3729f9df7be_0_4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3735ddd2ce6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3735ddd2ce6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3735ddd2ce6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3735ddd2ce6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3735ddd2ce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3735ddd2ce6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372f6a516a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372f6a516a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 Contact Info </a:t>
            </a:r>
            <a:endParaRPr/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www.linkedin.com/in/joel-laskow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https://github.com/jlaskow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3729f9df7be_0_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3729f9df7be_0_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3735ddd2ce6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" name="Google Shape;2454;g3735ddd2ce6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 Contact Info </a:t>
            </a:r>
            <a:endParaRPr/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www.linkedin.com/in/joel-laskow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https://github.com/jlaskow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372f6a516a4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372f6a516a4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3729f9df7be_0_4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3729f9df7be_0_4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375a6fc291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375a6fc291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375a6fc291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375a6fc291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375a6fc291c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375a6fc291c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3729f9df7be_0_4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3729f9df7be_0_4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ALT 1">
  <p:cSld name="BLANK_1_1_1_1_1_1_2_1"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3"/>
          <p:cNvSpPr/>
          <p:nvPr/>
        </p:nvSpPr>
        <p:spPr>
          <a:xfrm rot="-5400000">
            <a:off x="4127625" y="2902800"/>
            <a:ext cx="3093600" cy="1387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1077" name="Google Shape;1077;p103"/>
          <p:cNvSpPr/>
          <p:nvPr/>
        </p:nvSpPr>
        <p:spPr>
          <a:xfrm rot="-5400000">
            <a:off x="5515450" y="2902800"/>
            <a:ext cx="3093600" cy="1387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1078" name="Google Shape;1078;p103"/>
          <p:cNvSpPr/>
          <p:nvPr/>
        </p:nvSpPr>
        <p:spPr>
          <a:xfrm rot="-2220703">
            <a:off x="-226496" y="2528351"/>
            <a:ext cx="4023732" cy="199770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1079" name="Google Shape;1079;p103"/>
          <p:cNvSpPr/>
          <p:nvPr/>
        </p:nvSpPr>
        <p:spPr>
          <a:xfrm>
            <a:off x="7060250" y="0"/>
            <a:ext cx="2083800" cy="208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1080" name="Google Shape;1080;p103"/>
          <p:cNvSpPr txBox="1">
            <a:spLocks noGrp="1"/>
          </p:cNvSpPr>
          <p:nvPr>
            <p:ph type="title"/>
          </p:nvPr>
        </p:nvSpPr>
        <p:spPr>
          <a:xfrm>
            <a:off x="137160" y="228600"/>
            <a:ext cx="6480300" cy="14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9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81" name="Google Shape;1081;p103"/>
          <p:cNvSpPr/>
          <p:nvPr/>
        </p:nvSpPr>
        <p:spPr>
          <a:xfrm rot="-5400000">
            <a:off x="2739800" y="2902800"/>
            <a:ext cx="3093600" cy="1387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1082" name="Google Shape;1082;p103"/>
          <p:cNvSpPr/>
          <p:nvPr/>
        </p:nvSpPr>
        <p:spPr>
          <a:xfrm rot="-5400000">
            <a:off x="6903275" y="2902800"/>
            <a:ext cx="3093600" cy="1387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ght cards">
  <p:cSld name="BLANK_1_1_1_1_1_1_2_1_1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04"/>
          <p:cNvSpPr txBox="1">
            <a:spLocks noGrp="1"/>
          </p:cNvSpPr>
          <p:nvPr>
            <p:ph type="title"/>
          </p:nvPr>
        </p:nvSpPr>
        <p:spPr>
          <a:xfrm>
            <a:off x="137150" y="228600"/>
            <a:ext cx="648030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9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85" name="Google Shape;1085;p104"/>
          <p:cNvSpPr txBox="1">
            <a:spLocks noGrp="1"/>
          </p:cNvSpPr>
          <p:nvPr>
            <p:ph type="subTitle" idx="1"/>
          </p:nvPr>
        </p:nvSpPr>
        <p:spPr>
          <a:xfrm>
            <a:off x="432650" y="1604000"/>
            <a:ext cx="1711800" cy="16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86" name="Google Shape;1086;p104"/>
          <p:cNvSpPr txBox="1">
            <a:spLocks noGrp="1"/>
          </p:cNvSpPr>
          <p:nvPr>
            <p:ph type="body" idx="2"/>
          </p:nvPr>
        </p:nvSpPr>
        <p:spPr>
          <a:xfrm>
            <a:off x="432650" y="1811750"/>
            <a:ext cx="1711800" cy="818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87" name="Google Shape;1087;p104"/>
          <p:cNvSpPr txBox="1">
            <a:spLocks noGrp="1"/>
          </p:cNvSpPr>
          <p:nvPr>
            <p:ph type="subTitle" idx="3"/>
          </p:nvPr>
        </p:nvSpPr>
        <p:spPr>
          <a:xfrm>
            <a:off x="438875" y="3449150"/>
            <a:ext cx="1711800" cy="16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88" name="Google Shape;1088;p104"/>
          <p:cNvSpPr txBox="1">
            <a:spLocks noGrp="1"/>
          </p:cNvSpPr>
          <p:nvPr>
            <p:ph type="body" idx="4"/>
          </p:nvPr>
        </p:nvSpPr>
        <p:spPr>
          <a:xfrm>
            <a:off x="438875" y="3656900"/>
            <a:ext cx="1711800" cy="818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9pPr>
          </a:lstStyle>
          <a:p>
            <a:endParaRPr/>
          </a:p>
        </p:txBody>
      </p:sp>
      <p:sp>
        <p:nvSpPr>
          <p:cNvPr id="1089" name="Google Shape;1089;p104"/>
          <p:cNvSpPr txBox="1">
            <a:spLocks noGrp="1"/>
          </p:cNvSpPr>
          <p:nvPr>
            <p:ph type="subTitle" idx="5"/>
          </p:nvPr>
        </p:nvSpPr>
        <p:spPr>
          <a:xfrm>
            <a:off x="2621613" y="1604000"/>
            <a:ext cx="1711800" cy="16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90" name="Google Shape;1090;p104"/>
          <p:cNvSpPr txBox="1">
            <a:spLocks noGrp="1"/>
          </p:cNvSpPr>
          <p:nvPr>
            <p:ph type="body" idx="6"/>
          </p:nvPr>
        </p:nvSpPr>
        <p:spPr>
          <a:xfrm>
            <a:off x="2621613" y="1811750"/>
            <a:ext cx="1711800" cy="818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9pPr>
          </a:lstStyle>
          <a:p>
            <a:endParaRPr/>
          </a:p>
        </p:txBody>
      </p:sp>
      <p:sp>
        <p:nvSpPr>
          <p:cNvPr id="1091" name="Google Shape;1091;p104"/>
          <p:cNvSpPr txBox="1">
            <a:spLocks noGrp="1"/>
          </p:cNvSpPr>
          <p:nvPr>
            <p:ph type="subTitle" idx="7"/>
          </p:nvPr>
        </p:nvSpPr>
        <p:spPr>
          <a:xfrm>
            <a:off x="2627850" y="3449150"/>
            <a:ext cx="1711800" cy="16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92" name="Google Shape;1092;p104"/>
          <p:cNvSpPr txBox="1">
            <a:spLocks noGrp="1"/>
          </p:cNvSpPr>
          <p:nvPr>
            <p:ph type="body" idx="8"/>
          </p:nvPr>
        </p:nvSpPr>
        <p:spPr>
          <a:xfrm>
            <a:off x="2627850" y="3656900"/>
            <a:ext cx="1711800" cy="818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9pPr>
          </a:lstStyle>
          <a:p>
            <a:endParaRPr/>
          </a:p>
        </p:txBody>
      </p:sp>
      <p:sp>
        <p:nvSpPr>
          <p:cNvPr id="1093" name="Google Shape;1093;p104"/>
          <p:cNvSpPr txBox="1">
            <a:spLocks noGrp="1"/>
          </p:cNvSpPr>
          <p:nvPr>
            <p:ph type="subTitle" idx="9"/>
          </p:nvPr>
        </p:nvSpPr>
        <p:spPr>
          <a:xfrm>
            <a:off x="4810588" y="1604000"/>
            <a:ext cx="1711800" cy="16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94" name="Google Shape;1094;p104"/>
          <p:cNvSpPr txBox="1">
            <a:spLocks noGrp="1"/>
          </p:cNvSpPr>
          <p:nvPr>
            <p:ph type="body" idx="13"/>
          </p:nvPr>
        </p:nvSpPr>
        <p:spPr>
          <a:xfrm>
            <a:off x="4810588" y="1811750"/>
            <a:ext cx="1711800" cy="818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9pPr>
          </a:lstStyle>
          <a:p>
            <a:endParaRPr/>
          </a:p>
        </p:txBody>
      </p:sp>
      <p:sp>
        <p:nvSpPr>
          <p:cNvPr id="1095" name="Google Shape;1095;p104"/>
          <p:cNvSpPr txBox="1">
            <a:spLocks noGrp="1"/>
          </p:cNvSpPr>
          <p:nvPr>
            <p:ph type="subTitle" idx="14"/>
          </p:nvPr>
        </p:nvSpPr>
        <p:spPr>
          <a:xfrm>
            <a:off x="4813700" y="3449150"/>
            <a:ext cx="1711800" cy="16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96" name="Google Shape;1096;p104"/>
          <p:cNvSpPr txBox="1">
            <a:spLocks noGrp="1"/>
          </p:cNvSpPr>
          <p:nvPr>
            <p:ph type="body" idx="15"/>
          </p:nvPr>
        </p:nvSpPr>
        <p:spPr>
          <a:xfrm>
            <a:off x="4813700" y="3656900"/>
            <a:ext cx="1711800" cy="818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9pPr>
          </a:lstStyle>
          <a:p>
            <a:endParaRPr/>
          </a:p>
        </p:txBody>
      </p:sp>
      <p:sp>
        <p:nvSpPr>
          <p:cNvPr id="1097" name="Google Shape;1097;p104"/>
          <p:cNvSpPr txBox="1">
            <a:spLocks noGrp="1"/>
          </p:cNvSpPr>
          <p:nvPr>
            <p:ph type="subTitle" idx="16"/>
          </p:nvPr>
        </p:nvSpPr>
        <p:spPr>
          <a:xfrm>
            <a:off x="6999550" y="1604000"/>
            <a:ext cx="1711800" cy="16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98" name="Google Shape;1098;p104"/>
          <p:cNvSpPr txBox="1">
            <a:spLocks noGrp="1"/>
          </p:cNvSpPr>
          <p:nvPr>
            <p:ph type="body" idx="17"/>
          </p:nvPr>
        </p:nvSpPr>
        <p:spPr>
          <a:xfrm>
            <a:off x="6999550" y="1811750"/>
            <a:ext cx="1711800" cy="818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9pPr>
          </a:lstStyle>
          <a:p>
            <a:endParaRPr/>
          </a:p>
        </p:txBody>
      </p:sp>
      <p:sp>
        <p:nvSpPr>
          <p:cNvPr id="1099" name="Google Shape;1099;p104"/>
          <p:cNvSpPr txBox="1">
            <a:spLocks noGrp="1"/>
          </p:cNvSpPr>
          <p:nvPr>
            <p:ph type="subTitle" idx="18"/>
          </p:nvPr>
        </p:nvSpPr>
        <p:spPr>
          <a:xfrm>
            <a:off x="7005800" y="3449150"/>
            <a:ext cx="1711800" cy="16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facad Flux SemiBold"/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100" name="Google Shape;1100;p104"/>
          <p:cNvSpPr txBox="1">
            <a:spLocks noGrp="1"/>
          </p:cNvSpPr>
          <p:nvPr>
            <p:ph type="body" idx="19"/>
          </p:nvPr>
        </p:nvSpPr>
        <p:spPr>
          <a:xfrm>
            <a:off x="7005800" y="3656900"/>
            <a:ext cx="1711800" cy="818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ds with images">
  <p:cSld name="BLANK_1_1_1_1_1_1_2_1_1_1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05"/>
          <p:cNvSpPr txBox="1">
            <a:spLocks noGrp="1"/>
          </p:cNvSpPr>
          <p:nvPr>
            <p:ph type="title"/>
          </p:nvPr>
        </p:nvSpPr>
        <p:spPr>
          <a:xfrm>
            <a:off x="137150" y="228600"/>
            <a:ext cx="648030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9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900"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103" name="Google Shape;1103;p105"/>
          <p:cNvSpPr txBox="1">
            <a:spLocks noGrp="1"/>
          </p:cNvSpPr>
          <p:nvPr>
            <p:ph type="subTitle" idx="1"/>
          </p:nvPr>
        </p:nvSpPr>
        <p:spPr>
          <a:xfrm>
            <a:off x="438875" y="3276043"/>
            <a:ext cx="1711800" cy="16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104" name="Google Shape;1104;p105"/>
          <p:cNvSpPr txBox="1">
            <a:spLocks noGrp="1"/>
          </p:cNvSpPr>
          <p:nvPr>
            <p:ph type="body" idx="2"/>
          </p:nvPr>
        </p:nvSpPr>
        <p:spPr>
          <a:xfrm>
            <a:off x="438875" y="3656900"/>
            <a:ext cx="1711800" cy="66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9pPr>
          </a:lstStyle>
          <a:p>
            <a:endParaRPr/>
          </a:p>
        </p:txBody>
      </p:sp>
      <p:sp>
        <p:nvSpPr>
          <p:cNvPr id="1105" name="Google Shape;1105;p105"/>
          <p:cNvSpPr txBox="1">
            <a:spLocks noGrp="1"/>
          </p:cNvSpPr>
          <p:nvPr>
            <p:ph type="subTitle" idx="3"/>
          </p:nvPr>
        </p:nvSpPr>
        <p:spPr>
          <a:xfrm>
            <a:off x="2630975" y="1803668"/>
            <a:ext cx="1711800" cy="16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106" name="Google Shape;1106;p105"/>
          <p:cNvSpPr txBox="1">
            <a:spLocks noGrp="1"/>
          </p:cNvSpPr>
          <p:nvPr>
            <p:ph type="body" idx="4"/>
          </p:nvPr>
        </p:nvSpPr>
        <p:spPr>
          <a:xfrm>
            <a:off x="2630975" y="2184525"/>
            <a:ext cx="1711800" cy="66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9pPr>
          </a:lstStyle>
          <a:p>
            <a:endParaRPr/>
          </a:p>
        </p:txBody>
      </p:sp>
      <p:sp>
        <p:nvSpPr>
          <p:cNvPr id="1107" name="Google Shape;1107;p105"/>
          <p:cNvSpPr txBox="1">
            <a:spLocks noGrp="1"/>
          </p:cNvSpPr>
          <p:nvPr>
            <p:ph type="subTitle" idx="5"/>
          </p:nvPr>
        </p:nvSpPr>
        <p:spPr>
          <a:xfrm>
            <a:off x="4821925" y="3269293"/>
            <a:ext cx="1711800" cy="16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108" name="Google Shape;1108;p105"/>
          <p:cNvSpPr txBox="1">
            <a:spLocks noGrp="1"/>
          </p:cNvSpPr>
          <p:nvPr>
            <p:ph type="body" idx="6"/>
          </p:nvPr>
        </p:nvSpPr>
        <p:spPr>
          <a:xfrm>
            <a:off x="4821925" y="3650150"/>
            <a:ext cx="1711800" cy="66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9pPr>
          </a:lstStyle>
          <a:p>
            <a:endParaRPr/>
          </a:p>
        </p:txBody>
      </p:sp>
      <p:sp>
        <p:nvSpPr>
          <p:cNvPr id="1109" name="Google Shape;1109;p105"/>
          <p:cNvSpPr txBox="1">
            <a:spLocks noGrp="1"/>
          </p:cNvSpPr>
          <p:nvPr>
            <p:ph type="subTitle" idx="7"/>
          </p:nvPr>
        </p:nvSpPr>
        <p:spPr>
          <a:xfrm>
            <a:off x="7015175" y="1803668"/>
            <a:ext cx="1711800" cy="16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110" name="Google Shape;1110;p105"/>
          <p:cNvSpPr txBox="1">
            <a:spLocks noGrp="1"/>
          </p:cNvSpPr>
          <p:nvPr>
            <p:ph type="body" idx="8"/>
          </p:nvPr>
        </p:nvSpPr>
        <p:spPr>
          <a:xfrm>
            <a:off x="7015175" y="2184525"/>
            <a:ext cx="1711800" cy="66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9pPr>
          </a:lstStyle>
          <a:p>
            <a:endParaRPr/>
          </a:p>
        </p:txBody>
      </p:sp>
      <p:sp>
        <p:nvSpPr>
          <p:cNvPr id="1111" name="Google Shape;1111;p105"/>
          <p:cNvSpPr>
            <a:spLocks noGrp="1"/>
          </p:cNvSpPr>
          <p:nvPr>
            <p:ph type="pic" idx="9"/>
          </p:nvPr>
        </p:nvSpPr>
        <p:spPr>
          <a:xfrm>
            <a:off x="4618950" y="1116450"/>
            <a:ext cx="2085600" cy="1353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</p:sp>
      <p:sp>
        <p:nvSpPr>
          <p:cNvPr id="1112" name="Google Shape;1112;p105"/>
          <p:cNvSpPr>
            <a:spLocks noGrp="1"/>
          </p:cNvSpPr>
          <p:nvPr>
            <p:ph type="pic" idx="13"/>
          </p:nvPr>
        </p:nvSpPr>
        <p:spPr>
          <a:xfrm>
            <a:off x="243750" y="1116450"/>
            <a:ext cx="2085600" cy="1353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</p:sp>
      <p:sp>
        <p:nvSpPr>
          <p:cNvPr id="1113" name="Google Shape;1113;p105"/>
          <p:cNvSpPr>
            <a:spLocks noGrp="1"/>
          </p:cNvSpPr>
          <p:nvPr>
            <p:ph type="pic" idx="14"/>
          </p:nvPr>
        </p:nvSpPr>
        <p:spPr>
          <a:xfrm>
            <a:off x="2423725" y="3336138"/>
            <a:ext cx="2085600" cy="1353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</p:sp>
      <p:sp>
        <p:nvSpPr>
          <p:cNvPr id="1114" name="Google Shape;1114;p105"/>
          <p:cNvSpPr>
            <a:spLocks noGrp="1"/>
          </p:cNvSpPr>
          <p:nvPr>
            <p:ph type="pic" idx="15"/>
          </p:nvPr>
        </p:nvSpPr>
        <p:spPr>
          <a:xfrm>
            <a:off x="6802800" y="3336150"/>
            <a:ext cx="1984200" cy="1353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704">
          <p15:clr>
            <a:srgbClr val="E46962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ubbles">
  <p:cSld name="BLANK_1_1_1_1_1_1_1_1_1_2_1_1">
    <p:bg>
      <p:bgPr>
        <a:solidFill>
          <a:schemeClr val="dk2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06"/>
          <p:cNvSpPr txBox="1">
            <a:spLocks noGrp="1"/>
          </p:cNvSpPr>
          <p:nvPr>
            <p:ph type="subTitle" idx="1"/>
          </p:nvPr>
        </p:nvSpPr>
        <p:spPr>
          <a:xfrm>
            <a:off x="3375" y="795100"/>
            <a:ext cx="3303600" cy="4527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17" name="Google Shape;1117;p106"/>
          <p:cNvSpPr txBox="1">
            <a:spLocks noGrp="1"/>
          </p:cNvSpPr>
          <p:nvPr>
            <p:ph type="subTitle" idx="2"/>
          </p:nvPr>
        </p:nvSpPr>
        <p:spPr>
          <a:xfrm>
            <a:off x="2967150" y="795100"/>
            <a:ext cx="3303600" cy="4527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18" name="Google Shape;1118;p106"/>
          <p:cNvSpPr txBox="1">
            <a:spLocks noGrp="1"/>
          </p:cNvSpPr>
          <p:nvPr>
            <p:ph type="subTitle" idx="3"/>
          </p:nvPr>
        </p:nvSpPr>
        <p:spPr>
          <a:xfrm>
            <a:off x="5836575" y="795100"/>
            <a:ext cx="3303600" cy="4527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19" name="Google Shape;1119;p106"/>
          <p:cNvSpPr txBox="1">
            <a:spLocks noGrp="1"/>
          </p:cNvSpPr>
          <p:nvPr>
            <p:ph type="subTitle" idx="4"/>
          </p:nvPr>
        </p:nvSpPr>
        <p:spPr>
          <a:xfrm>
            <a:off x="3600" y="2273650"/>
            <a:ext cx="3303600" cy="4527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20" name="Google Shape;1120;p106"/>
          <p:cNvSpPr txBox="1">
            <a:spLocks noGrp="1"/>
          </p:cNvSpPr>
          <p:nvPr>
            <p:ph type="subTitle" idx="5"/>
          </p:nvPr>
        </p:nvSpPr>
        <p:spPr>
          <a:xfrm>
            <a:off x="2967375" y="2273650"/>
            <a:ext cx="3303600" cy="4527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106"/>
          <p:cNvSpPr txBox="1">
            <a:spLocks noGrp="1"/>
          </p:cNvSpPr>
          <p:nvPr>
            <p:ph type="subTitle" idx="6"/>
          </p:nvPr>
        </p:nvSpPr>
        <p:spPr>
          <a:xfrm>
            <a:off x="5836800" y="2273650"/>
            <a:ext cx="3303600" cy="4527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2" name="Google Shape;1122;p106"/>
          <p:cNvSpPr txBox="1">
            <a:spLocks noGrp="1"/>
          </p:cNvSpPr>
          <p:nvPr>
            <p:ph type="subTitle" idx="7"/>
          </p:nvPr>
        </p:nvSpPr>
        <p:spPr>
          <a:xfrm>
            <a:off x="3600" y="3766050"/>
            <a:ext cx="3303600" cy="4527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23" name="Google Shape;1123;p106"/>
          <p:cNvSpPr txBox="1">
            <a:spLocks noGrp="1"/>
          </p:cNvSpPr>
          <p:nvPr>
            <p:ph type="subTitle" idx="8"/>
          </p:nvPr>
        </p:nvSpPr>
        <p:spPr>
          <a:xfrm>
            <a:off x="2967375" y="3766050"/>
            <a:ext cx="3303600" cy="4527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4" name="Google Shape;1124;p106"/>
          <p:cNvSpPr txBox="1">
            <a:spLocks noGrp="1"/>
          </p:cNvSpPr>
          <p:nvPr>
            <p:ph type="subTitle" idx="9"/>
          </p:nvPr>
        </p:nvSpPr>
        <p:spPr>
          <a:xfrm>
            <a:off x="5836800" y="3766050"/>
            <a:ext cx="3303600" cy="4527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 ALT 1">
  <p:cSld name="CUSTOM_3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07"/>
          <p:cNvSpPr txBox="1">
            <a:spLocks noGrp="1"/>
          </p:cNvSpPr>
          <p:nvPr>
            <p:ph type="title"/>
          </p:nvPr>
        </p:nvSpPr>
        <p:spPr>
          <a:xfrm>
            <a:off x="137160" y="228600"/>
            <a:ext cx="64803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127" name="Google Shape;1127;p107"/>
          <p:cNvSpPr txBox="1">
            <a:spLocks noGrp="1"/>
          </p:cNvSpPr>
          <p:nvPr>
            <p:ph type="body" idx="1"/>
          </p:nvPr>
        </p:nvSpPr>
        <p:spPr>
          <a:xfrm>
            <a:off x="4541200" y="3027628"/>
            <a:ext cx="2261700" cy="129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128" name="Google Shape;1128;p107"/>
          <p:cNvSpPr txBox="1">
            <a:spLocks noGrp="1"/>
          </p:cNvSpPr>
          <p:nvPr>
            <p:ph type="subTitle" idx="2"/>
          </p:nvPr>
        </p:nvSpPr>
        <p:spPr>
          <a:xfrm>
            <a:off x="4461225" y="2399875"/>
            <a:ext cx="2199900" cy="5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129" name="Google Shape;1129;p107"/>
          <p:cNvSpPr txBox="1">
            <a:spLocks noGrp="1"/>
          </p:cNvSpPr>
          <p:nvPr>
            <p:ph type="body" idx="3"/>
          </p:nvPr>
        </p:nvSpPr>
        <p:spPr>
          <a:xfrm>
            <a:off x="529800" y="3788256"/>
            <a:ext cx="3230400" cy="8955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■"/>
              <a:defRPr/>
            </a:lvl9pPr>
          </a:lstStyle>
          <a:p>
            <a:endParaRPr/>
          </a:p>
        </p:txBody>
      </p:sp>
      <p:sp>
        <p:nvSpPr>
          <p:cNvPr id="1130" name="Google Shape;1130;p107"/>
          <p:cNvSpPr txBox="1">
            <a:spLocks noGrp="1"/>
          </p:cNvSpPr>
          <p:nvPr>
            <p:ph type="subTitle" idx="4"/>
          </p:nvPr>
        </p:nvSpPr>
        <p:spPr>
          <a:xfrm>
            <a:off x="529800" y="3340283"/>
            <a:ext cx="3153000" cy="2901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131" name="Google Shape;1131;p107"/>
          <p:cNvSpPr>
            <a:spLocks noGrp="1"/>
          </p:cNvSpPr>
          <p:nvPr>
            <p:ph type="pic" idx="5"/>
          </p:nvPr>
        </p:nvSpPr>
        <p:spPr>
          <a:xfrm>
            <a:off x="246888" y="1112076"/>
            <a:ext cx="3819900" cy="1802100"/>
          </a:xfrm>
          <a:prstGeom prst="roundRect">
            <a:avLst>
              <a:gd name="adj" fmla="val 19372"/>
            </a:avLst>
          </a:prstGeom>
          <a:solidFill>
            <a:schemeClr val="dk2"/>
          </a:solidFill>
          <a:ln>
            <a:noFill/>
          </a:ln>
        </p:spPr>
      </p:sp>
      <p:sp>
        <p:nvSpPr>
          <p:cNvPr id="1132" name="Google Shape;1132;p107"/>
          <p:cNvSpPr>
            <a:spLocks noGrp="1"/>
          </p:cNvSpPr>
          <p:nvPr>
            <p:ph type="pic" idx="6"/>
          </p:nvPr>
        </p:nvSpPr>
        <p:spPr>
          <a:xfrm>
            <a:off x="7184100" y="1112075"/>
            <a:ext cx="1731300" cy="3571800"/>
          </a:xfrm>
          <a:prstGeom prst="roundRect">
            <a:avLst>
              <a:gd name="adj" fmla="val 18739"/>
            </a:avLst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08">
          <p15:clr>
            <a:srgbClr val="E46962"/>
          </p15:clr>
        </p15:guide>
        <p15:guide id="2" pos="334">
          <p15:clr>
            <a:srgbClr val="E46962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BLANK_1_1_1_1_1_1_1_1_1_1_1_1_1_1_1_1_1_1_1_2"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0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 ALT 3">
  <p:cSld name="BLANK_1_1_1_1_1_1_1_1_1_1_1_1_1_1_1_1_1_1_1_1_1_1"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09"/>
          <p:cNvSpPr txBox="1">
            <a:spLocks noGrp="1"/>
          </p:cNvSpPr>
          <p:nvPr>
            <p:ph type="title"/>
          </p:nvPr>
        </p:nvSpPr>
        <p:spPr>
          <a:xfrm>
            <a:off x="137160" y="228600"/>
            <a:ext cx="64803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137" name="Google Shape;1137;p109"/>
          <p:cNvSpPr>
            <a:spLocks noGrp="1"/>
          </p:cNvSpPr>
          <p:nvPr>
            <p:ph type="pic" idx="2"/>
          </p:nvPr>
        </p:nvSpPr>
        <p:spPr>
          <a:xfrm>
            <a:off x="228700" y="1186575"/>
            <a:ext cx="1655100" cy="1659600"/>
          </a:xfrm>
          <a:prstGeom prst="teardrop">
            <a:avLst>
              <a:gd name="adj" fmla="val 100000"/>
            </a:avLst>
          </a:prstGeom>
          <a:solidFill>
            <a:schemeClr val="dk2"/>
          </a:solidFill>
          <a:ln>
            <a:noFill/>
          </a:ln>
        </p:spPr>
      </p:sp>
      <p:sp>
        <p:nvSpPr>
          <p:cNvPr id="1138" name="Google Shape;1138;p109"/>
          <p:cNvSpPr>
            <a:spLocks noGrp="1"/>
          </p:cNvSpPr>
          <p:nvPr>
            <p:ph type="pic" idx="3"/>
          </p:nvPr>
        </p:nvSpPr>
        <p:spPr>
          <a:xfrm>
            <a:off x="228600" y="3022029"/>
            <a:ext cx="1655100" cy="1659600"/>
          </a:xfrm>
          <a:prstGeom prst="roundRect">
            <a:avLst>
              <a:gd name="adj" fmla="val 12203"/>
            </a:avLst>
          </a:prstGeom>
          <a:solidFill>
            <a:schemeClr val="dk2"/>
          </a:solidFill>
          <a:ln>
            <a:noFill/>
          </a:ln>
        </p:spPr>
      </p:sp>
      <p:sp>
        <p:nvSpPr>
          <p:cNvPr id="1139" name="Google Shape;1139;p109"/>
          <p:cNvSpPr>
            <a:spLocks noGrp="1"/>
          </p:cNvSpPr>
          <p:nvPr>
            <p:ph type="pic" idx="4"/>
          </p:nvPr>
        </p:nvSpPr>
        <p:spPr>
          <a:xfrm>
            <a:off x="2040400" y="1186575"/>
            <a:ext cx="1568400" cy="3495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</p:sp>
      <p:sp>
        <p:nvSpPr>
          <p:cNvPr id="1140" name="Google Shape;1140;p109"/>
          <p:cNvSpPr>
            <a:spLocks noGrp="1"/>
          </p:cNvSpPr>
          <p:nvPr>
            <p:ph type="pic" idx="5"/>
          </p:nvPr>
        </p:nvSpPr>
        <p:spPr>
          <a:xfrm>
            <a:off x="3759350" y="1186575"/>
            <a:ext cx="3437100" cy="3495000"/>
          </a:xfrm>
          <a:prstGeom prst="roundRect">
            <a:avLst>
              <a:gd name="adj" fmla="val 12203"/>
            </a:avLst>
          </a:prstGeom>
          <a:solidFill>
            <a:schemeClr val="dk2"/>
          </a:solidFill>
          <a:ln>
            <a:noFill/>
          </a:ln>
        </p:spPr>
      </p:sp>
      <p:sp>
        <p:nvSpPr>
          <p:cNvPr id="1141" name="Google Shape;1141;p109"/>
          <p:cNvSpPr>
            <a:spLocks noGrp="1"/>
          </p:cNvSpPr>
          <p:nvPr>
            <p:ph type="pic" idx="6"/>
          </p:nvPr>
        </p:nvSpPr>
        <p:spPr>
          <a:xfrm>
            <a:off x="7347000" y="1186575"/>
            <a:ext cx="1568400" cy="3495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 ALT 2">
  <p:cSld name="CUSTOM_7_1_1_1_1_1_1_1_1_1_1_1_1_1_1_1_1_3_2_1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10"/>
          <p:cNvSpPr txBox="1">
            <a:spLocks noGrp="1"/>
          </p:cNvSpPr>
          <p:nvPr>
            <p:ph type="title"/>
          </p:nvPr>
        </p:nvSpPr>
        <p:spPr>
          <a:xfrm>
            <a:off x="137154" y="228600"/>
            <a:ext cx="3682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144" name="Google Shape;1144;p110"/>
          <p:cNvSpPr txBox="1">
            <a:spLocks noGrp="1"/>
          </p:cNvSpPr>
          <p:nvPr>
            <p:ph type="body" idx="1"/>
          </p:nvPr>
        </p:nvSpPr>
        <p:spPr>
          <a:xfrm>
            <a:off x="246925" y="2825125"/>
            <a:ext cx="3776100" cy="18585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9pPr>
          </a:lstStyle>
          <a:p>
            <a:endParaRPr/>
          </a:p>
        </p:txBody>
      </p:sp>
      <p:sp>
        <p:nvSpPr>
          <p:cNvPr id="1145" name="Google Shape;1145;p110"/>
          <p:cNvSpPr txBox="1">
            <a:spLocks noGrp="1"/>
          </p:cNvSpPr>
          <p:nvPr>
            <p:ph type="title" idx="2"/>
          </p:nvPr>
        </p:nvSpPr>
        <p:spPr>
          <a:xfrm>
            <a:off x="246925" y="2400600"/>
            <a:ext cx="1356000" cy="32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Afacad Flux Medium"/>
                <a:ea typeface="Afacad Flux Medium"/>
                <a:cs typeface="Afacad Flux Medium"/>
                <a:sym typeface="Afacad Flux Medium"/>
              </a:defRPr>
            </a:lvl1pPr>
            <a:lvl2pPr lvl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146" name="Google Shape;1146;p110"/>
          <p:cNvSpPr txBox="1">
            <a:spLocks noGrp="1"/>
          </p:cNvSpPr>
          <p:nvPr>
            <p:ph type="title" idx="3"/>
          </p:nvPr>
        </p:nvSpPr>
        <p:spPr>
          <a:xfrm>
            <a:off x="1637425" y="2400600"/>
            <a:ext cx="1053900" cy="32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Afacad Flux Medium"/>
                <a:ea typeface="Afacad Flux Medium"/>
                <a:cs typeface="Afacad Flux Medium"/>
                <a:sym typeface="Afacad Flux Medium"/>
              </a:defRPr>
            </a:lvl1pPr>
            <a:lvl2pPr lvl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147" name="Google Shape;1147;p110"/>
          <p:cNvSpPr>
            <a:spLocks noGrp="1"/>
          </p:cNvSpPr>
          <p:nvPr>
            <p:ph type="pic" idx="4"/>
          </p:nvPr>
        </p:nvSpPr>
        <p:spPr>
          <a:xfrm>
            <a:off x="4618950" y="457200"/>
            <a:ext cx="4296600" cy="4226400"/>
          </a:xfrm>
          <a:prstGeom prst="roundRect">
            <a:avLst>
              <a:gd name="adj" fmla="val 12203"/>
            </a:avLst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ALT 1">
  <p:cSld name="CUSTOM_7_1_1_1_1_1_1_1_1_1_1_1_1_1_1_1_1_3_1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11"/>
          <p:cNvSpPr txBox="1">
            <a:spLocks noGrp="1"/>
          </p:cNvSpPr>
          <p:nvPr>
            <p:ph type="title"/>
          </p:nvPr>
        </p:nvSpPr>
        <p:spPr>
          <a:xfrm>
            <a:off x="137154" y="228600"/>
            <a:ext cx="3682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150" name="Google Shape;1150;p111"/>
          <p:cNvSpPr txBox="1">
            <a:spLocks noGrp="1"/>
          </p:cNvSpPr>
          <p:nvPr>
            <p:ph type="body" idx="1"/>
          </p:nvPr>
        </p:nvSpPr>
        <p:spPr>
          <a:xfrm>
            <a:off x="228600" y="2363125"/>
            <a:ext cx="3388200" cy="232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■"/>
              <a:defRPr/>
            </a:lvl9pPr>
          </a:lstStyle>
          <a:p>
            <a:endParaRPr/>
          </a:p>
        </p:txBody>
      </p:sp>
      <p:sp>
        <p:nvSpPr>
          <p:cNvPr id="1151" name="Google Shape;1151;p111"/>
          <p:cNvSpPr>
            <a:spLocks noGrp="1"/>
          </p:cNvSpPr>
          <p:nvPr>
            <p:ph type="pic" idx="2"/>
          </p:nvPr>
        </p:nvSpPr>
        <p:spPr>
          <a:xfrm rot="10800000">
            <a:off x="4290750" y="0"/>
            <a:ext cx="2304300" cy="344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</p:sp>
      <p:sp>
        <p:nvSpPr>
          <p:cNvPr id="1152" name="Google Shape;1152;p111"/>
          <p:cNvSpPr>
            <a:spLocks noGrp="1"/>
          </p:cNvSpPr>
          <p:nvPr>
            <p:ph type="pic" idx="3"/>
          </p:nvPr>
        </p:nvSpPr>
        <p:spPr>
          <a:xfrm>
            <a:off x="6601200" y="0"/>
            <a:ext cx="2308200" cy="5143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ALT 1">
  <p:cSld name="CUSTOM_7_1_1_1_1_1_1_1_1_1_1_1_1_1_1_1_1_1_1">
    <p:bg>
      <p:bgPr>
        <a:solidFill>
          <a:schemeClr val="dk2"/>
        </a:solidFill>
        <a:effectLst/>
      </p:bgPr>
    </p:bg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1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55" name="Google Shape;1155;p112"/>
          <p:cNvSpPr txBox="1">
            <a:spLocks noGrp="1"/>
          </p:cNvSpPr>
          <p:nvPr>
            <p:ph type="title"/>
          </p:nvPr>
        </p:nvSpPr>
        <p:spPr>
          <a:xfrm>
            <a:off x="228600" y="251551"/>
            <a:ext cx="6665700" cy="26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8000">
                <a:latin typeface="Afacad Flux Medium"/>
                <a:ea typeface="Afacad Flux Medium"/>
                <a:cs typeface="Afacad Flux Medium"/>
                <a:sym typeface="Afacad Flux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9pPr>
          </a:lstStyle>
          <a:p>
            <a:endParaRPr/>
          </a:p>
        </p:txBody>
      </p:sp>
      <p:sp>
        <p:nvSpPr>
          <p:cNvPr id="1156" name="Google Shape;1156;p112"/>
          <p:cNvSpPr/>
          <p:nvPr/>
        </p:nvSpPr>
        <p:spPr>
          <a:xfrm>
            <a:off x="7643450" y="394401"/>
            <a:ext cx="1253100" cy="316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endParaRPr sz="900">
              <a:solidFill>
                <a:schemeClr val="lt1"/>
              </a:solidFill>
              <a:latin typeface="Afacad Flux Medium"/>
              <a:ea typeface="Afacad Flux Medium"/>
              <a:cs typeface="Afacad Flux Medium"/>
              <a:sym typeface="Afacad Flux Medium"/>
            </a:endParaRPr>
          </a:p>
        </p:txBody>
      </p:sp>
      <p:sp>
        <p:nvSpPr>
          <p:cNvPr id="1157" name="Google Shape;1157;p112"/>
          <p:cNvSpPr txBox="1">
            <a:spLocks noGrp="1"/>
          </p:cNvSpPr>
          <p:nvPr>
            <p:ph type="subTitle" idx="1"/>
          </p:nvPr>
        </p:nvSpPr>
        <p:spPr>
          <a:xfrm>
            <a:off x="7730000" y="407600"/>
            <a:ext cx="1080000" cy="29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158" name="Google Shape;1158;p112"/>
          <p:cNvSpPr txBox="1">
            <a:spLocks noGrp="1"/>
          </p:cNvSpPr>
          <p:nvPr>
            <p:ph type="subTitle" idx="3"/>
          </p:nvPr>
        </p:nvSpPr>
        <p:spPr>
          <a:xfrm>
            <a:off x="-104075" y="4248500"/>
            <a:ext cx="1728000" cy="290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159" name="Google Shape;1159;p112"/>
          <p:cNvSpPr txBox="1">
            <a:spLocks noGrp="1"/>
          </p:cNvSpPr>
          <p:nvPr>
            <p:ph type="subTitle" idx="4"/>
          </p:nvPr>
        </p:nvSpPr>
        <p:spPr>
          <a:xfrm>
            <a:off x="1381975" y="4248500"/>
            <a:ext cx="1728000" cy="290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160" name="Google Shape;1160;p112"/>
          <p:cNvSpPr txBox="1">
            <a:spLocks noGrp="1"/>
          </p:cNvSpPr>
          <p:nvPr>
            <p:ph type="subTitle" idx="5"/>
          </p:nvPr>
        </p:nvSpPr>
        <p:spPr>
          <a:xfrm>
            <a:off x="3081175" y="4248500"/>
            <a:ext cx="1728000" cy="290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facad Flux SemiBold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2">
  <p:cSld name="CUSTOM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13"/>
          <p:cNvSpPr/>
          <p:nvPr/>
        </p:nvSpPr>
        <p:spPr>
          <a:xfrm>
            <a:off x="262950" y="1852175"/>
            <a:ext cx="2311800" cy="28275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14300" marR="199571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200">
              <a:solidFill>
                <a:schemeClr val="lt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1163" name="Google Shape;1163;p113"/>
          <p:cNvSpPr/>
          <p:nvPr/>
        </p:nvSpPr>
        <p:spPr>
          <a:xfrm>
            <a:off x="2663162" y="3512350"/>
            <a:ext cx="1600200" cy="1171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facad Flux Medium"/>
              <a:ea typeface="Afacad Flux Medium"/>
              <a:cs typeface="Afacad Flux Medium"/>
              <a:sym typeface="Afacad Flux Medium"/>
            </a:endParaRPr>
          </a:p>
        </p:txBody>
      </p:sp>
      <p:sp>
        <p:nvSpPr>
          <p:cNvPr id="1164" name="Google Shape;1164;p113"/>
          <p:cNvSpPr txBox="1">
            <a:spLocks noGrp="1"/>
          </p:cNvSpPr>
          <p:nvPr>
            <p:ph type="title"/>
          </p:nvPr>
        </p:nvSpPr>
        <p:spPr>
          <a:xfrm>
            <a:off x="143375" y="226075"/>
            <a:ext cx="6471000" cy="12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facad Flux"/>
              <a:buNone/>
              <a:defRPr sz="3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5" name="Google Shape;1165;p113"/>
          <p:cNvSpPr/>
          <p:nvPr/>
        </p:nvSpPr>
        <p:spPr>
          <a:xfrm flipH="1">
            <a:off x="2663150" y="1852175"/>
            <a:ext cx="1600200" cy="16002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1166" name="Google Shape;1166;p113"/>
          <p:cNvSpPr txBox="1">
            <a:spLocks noGrp="1"/>
          </p:cNvSpPr>
          <p:nvPr>
            <p:ph type="body" idx="1"/>
          </p:nvPr>
        </p:nvSpPr>
        <p:spPr>
          <a:xfrm>
            <a:off x="262950" y="1852175"/>
            <a:ext cx="2311800" cy="2840400"/>
          </a:xfrm>
          <a:prstGeom prst="rect">
            <a:avLst/>
          </a:prstGeom>
        </p:spPr>
        <p:txBody>
          <a:bodyPr spcFirstLastPara="1" wrap="square" lIns="182875" tIns="365750" rIns="182875" bIns="27430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■"/>
              <a:defRPr/>
            </a:lvl9pPr>
          </a:lstStyle>
          <a:p>
            <a:endParaRPr/>
          </a:p>
        </p:txBody>
      </p:sp>
      <p:sp>
        <p:nvSpPr>
          <p:cNvPr id="1167" name="Google Shape;1167;p113"/>
          <p:cNvSpPr>
            <a:spLocks noGrp="1"/>
          </p:cNvSpPr>
          <p:nvPr>
            <p:ph type="pic" idx="2"/>
          </p:nvPr>
        </p:nvSpPr>
        <p:spPr>
          <a:xfrm>
            <a:off x="4424075" y="1895400"/>
            <a:ext cx="4491600" cy="2788200"/>
          </a:xfrm>
          <a:prstGeom prst="roundRect">
            <a:avLst>
              <a:gd name="adj" fmla="val 15847"/>
            </a:avLst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avorite tools">
  <p:cSld name="CUSTOM_4"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14"/>
          <p:cNvSpPr txBox="1">
            <a:spLocks noGrp="1"/>
          </p:cNvSpPr>
          <p:nvPr>
            <p:ph type="title"/>
          </p:nvPr>
        </p:nvSpPr>
        <p:spPr>
          <a:xfrm>
            <a:off x="137153" y="228600"/>
            <a:ext cx="4387800" cy="15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170" name="Google Shape;1170;p114"/>
          <p:cNvSpPr txBox="1">
            <a:spLocks noGrp="1"/>
          </p:cNvSpPr>
          <p:nvPr>
            <p:ph type="body" idx="1"/>
          </p:nvPr>
        </p:nvSpPr>
        <p:spPr>
          <a:xfrm>
            <a:off x="481825" y="3510500"/>
            <a:ext cx="1652700" cy="8955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9pPr>
          </a:lstStyle>
          <a:p>
            <a:endParaRPr/>
          </a:p>
        </p:txBody>
      </p:sp>
      <p:sp>
        <p:nvSpPr>
          <p:cNvPr id="1171" name="Google Shape;1171;p114"/>
          <p:cNvSpPr txBox="1">
            <a:spLocks noGrp="1"/>
          </p:cNvSpPr>
          <p:nvPr>
            <p:ph type="subTitle" idx="2"/>
          </p:nvPr>
        </p:nvSpPr>
        <p:spPr>
          <a:xfrm>
            <a:off x="481825" y="2968125"/>
            <a:ext cx="1652700" cy="44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72" name="Google Shape;1172;p114"/>
          <p:cNvSpPr txBox="1">
            <a:spLocks noGrp="1"/>
          </p:cNvSpPr>
          <p:nvPr>
            <p:ph type="body" idx="3"/>
          </p:nvPr>
        </p:nvSpPr>
        <p:spPr>
          <a:xfrm>
            <a:off x="4872175" y="1334475"/>
            <a:ext cx="1652700" cy="8955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9pPr>
          </a:lstStyle>
          <a:p>
            <a:endParaRPr/>
          </a:p>
        </p:txBody>
      </p:sp>
      <p:sp>
        <p:nvSpPr>
          <p:cNvPr id="1173" name="Google Shape;1173;p114"/>
          <p:cNvSpPr txBox="1">
            <a:spLocks noGrp="1"/>
          </p:cNvSpPr>
          <p:nvPr>
            <p:ph type="subTitle" idx="4"/>
          </p:nvPr>
        </p:nvSpPr>
        <p:spPr>
          <a:xfrm>
            <a:off x="4872175" y="792100"/>
            <a:ext cx="1652700" cy="44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74" name="Google Shape;1174;p114"/>
          <p:cNvSpPr txBox="1">
            <a:spLocks noGrp="1"/>
          </p:cNvSpPr>
          <p:nvPr>
            <p:ph type="body" idx="5"/>
          </p:nvPr>
        </p:nvSpPr>
        <p:spPr>
          <a:xfrm>
            <a:off x="7067425" y="3510500"/>
            <a:ext cx="1652700" cy="8955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9pPr>
          </a:lstStyle>
          <a:p>
            <a:endParaRPr/>
          </a:p>
        </p:txBody>
      </p:sp>
      <p:sp>
        <p:nvSpPr>
          <p:cNvPr id="1175" name="Google Shape;1175;p114"/>
          <p:cNvSpPr txBox="1">
            <a:spLocks noGrp="1"/>
          </p:cNvSpPr>
          <p:nvPr>
            <p:ph type="subTitle" idx="6"/>
          </p:nvPr>
        </p:nvSpPr>
        <p:spPr>
          <a:xfrm>
            <a:off x="7067425" y="2968125"/>
            <a:ext cx="1652700" cy="44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114"/>
          <p:cNvSpPr>
            <a:spLocks noGrp="1"/>
          </p:cNvSpPr>
          <p:nvPr>
            <p:ph type="pic" idx="7"/>
          </p:nvPr>
        </p:nvSpPr>
        <p:spPr>
          <a:xfrm>
            <a:off x="6806650" y="457200"/>
            <a:ext cx="2093700" cy="2059200"/>
          </a:xfrm>
          <a:prstGeom prst="teardrop">
            <a:avLst>
              <a:gd name="adj" fmla="val 100000"/>
            </a:avLst>
          </a:prstGeom>
          <a:solidFill>
            <a:schemeClr val="dk2"/>
          </a:solidFill>
          <a:ln>
            <a:noFill/>
          </a:ln>
        </p:spPr>
      </p:sp>
      <p:sp>
        <p:nvSpPr>
          <p:cNvPr id="1177" name="Google Shape;1177;p114"/>
          <p:cNvSpPr>
            <a:spLocks noGrp="1"/>
          </p:cNvSpPr>
          <p:nvPr>
            <p:ph type="pic" idx="8"/>
          </p:nvPr>
        </p:nvSpPr>
        <p:spPr>
          <a:xfrm flipH="1">
            <a:off x="2424900" y="2628875"/>
            <a:ext cx="2093700" cy="2059200"/>
          </a:xfrm>
          <a:prstGeom prst="teardrop">
            <a:avLst>
              <a:gd name="adj" fmla="val 100000"/>
            </a:avLst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n fact">
  <p:cSld name="CUSTOM_5"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15"/>
          <p:cNvSpPr>
            <a:spLocks noGrp="1"/>
          </p:cNvSpPr>
          <p:nvPr>
            <p:ph type="pic" idx="2"/>
          </p:nvPr>
        </p:nvSpPr>
        <p:spPr>
          <a:xfrm>
            <a:off x="3163800" y="3246950"/>
            <a:ext cx="2816400" cy="1436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</p:sp>
      <p:sp>
        <p:nvSpPr>
          <p:cNvPr id="1180" name="Google Shape;1180;p115"/>
          <p:cNvSpPr txBox="1">
            <a:spLocks noGrp="1"/>
          </p:cNvSpPr>
          <p:nvPr>
            <p:ph type="title"/>
          </p:nvPr>
        </p:nvSpPr>
        <p:spPr>
          <a:xfrm>
            <a:off x="137150" y="228600"/>
            <a:ext cx="58521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181" name="Google Shape;1181;p115"/>
          <p:cNvSpPr txBox="1">
            <a:spLocks noGrp="1"/>
          </p:cNvSpPr>
          <p:nvPr>
            <p:ph type="body" idx="1"/>
          </p:nvPr>
        </p:nvSpPr>
        <p:spPr>
          <a:xfrm>
            <a:off x="549475" y="3350701"/>
            <a:ext cx="2211300" cy="12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9pPr>
          </a:lstStyle>
          <a:p>
            <a:endParaRPr/>
          </a:p>
        </p:txBody>
      </p:sp>
      <p:sp>
        <p:nvSpPr>
          <p:cNvPr id="1182" name="Google Shape;1182;p115"/>
          <p:cNvSpPr txBox="1">
            <a:spLocks noGrp="1"/>
          </p:cNvSpPr>
          <p:nvPr>
            <p:ph type="body" idx="3"/>
          </p:nvPr>
        </p:nvSpPr>
        <p:spPr>
          <a:xfrm>
            <a:off x="3466350" y="1734051"/>
            <a:ext cx="2211300" cy="12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facad Flux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facad Flux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facad Flux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facad Flux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facad Flux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facad Flux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facad Flux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facad Flux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facad Flux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83" name="Google Shape;1183;p115"/>
          <p:cNvSpPr txBox="1">
            <a:spLocks noGrp="1"/>
          </p:cNvSpPr>
          <p:nvPr>
            <p:ph type="body" idx="4"/>
          </p:nvPr>
        </p:nvSpPr>
        <p:spPr>
          <a:xfrm>
            <a:off x="6383225" y="3350701"/>
            <a:ext cx="2211300" cy="125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facad Flux"/>
              <a:buChar char="■"/>
              <a:defRPr sz="1000"/>
            </a:lvl9pPr>
          </a:lstStyle>
          <a:p>
            <a:endParaRPr/>
          </a:p>
        </p:txBody>
      </p:sp>
      <p:sp>
        <p:nvSpPr>
          <p:cNvPr id="1184" name="Google Shape;1184;p115"/>
          <p:cNvSpPr txBox="1">
            <a:spLocks noGrp="1"/>
          </p:cNvSpPr>
          <p:nvPr>
            <p:ph type="subTitle" idx="5"/>
          </p:nvPr>
        </p:nvSpPr>
        <p:spPr>
          <a:xfrm>
            <a:off x="555175" y="2986800"/>
            <a:ext cx="22113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 sz="14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 sz="14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 sz="14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 sz="14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 sz="14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 sz="14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 sz="14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 sz="14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 sz="14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185" name="Google Shape;1185;p115"/>
          <p:cNvSpPr txBox="1">
            <a:spLocks noGrp="1"/>
          </p:cNvSpPr>
          <p:nvPr>
            <p:ph type="subTitle" idx="6"/>
          </p:nvPr>
        </p:nvSpPr>
        <p:spPr>
          <a:xfrm>
            <a:off x="3473338" y="1372065"/>
            <a:ext cx="22113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facad Flux SemiBold"/>
              <a:buNone/>
              <a:defRPr sz="14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facad Flux SemiBold"/>
              <a:buNone/>
              <a:defRPr sz="14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facad Flux SemiBold"/>
              <a:buNone/>
              <a:defRPr sz="14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facad Flux SemiBold"/>
              <a:buNone/>
              <a:defRPr sz="14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facad Flux SemiBold"/>
              <a:buNone/>
              <a:defRPr sz="14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facad Flux SemiBold"/>
              <a:buNone/>
              <a:defRPr sz="14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facad Flux SemiBold"/>
              <a:buNone/>
              <a:defRPr sz="14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facad Flux SemiBold"/>
              <a:buNone/>
              <a:defRPr sz="14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facad Flux SemiBold"/>
              <a:buNone/>
              <a:defRPr sz="14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186" name="Google Shape;1186;p115"/>
          <p:cNvSpPr txBox="1">
            <a:spLocks noGrp="1"/>
          </p:cNvSpPr>
          <p:nvPr>
            <p:ph type="subTitle" idx="7"/>
          </p:nvPr>
        </p:nvSpPr>
        <p:spPr>
          <a:xfrm>
            <a:off x="6391513" y="2989840"/>
            <a:ext cx="22113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 sz="14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 sz="14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 sz="14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 sz="14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 sz="14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 sz="14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 sz="14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 sz="14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 sz="14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187" name="Google Shape;1187;p115"/>
          <p:cNvSpPr>
            <a:spLocks noGrp="1"/>
          </p:cNvSpPr>
          <p:nvPr>
            <p:ph type="pic" idx="8"/>
          </p:nvPr>
        </p:nvSpPr>
        <p:spPr>
          <a:xfrm>
            <a:off x="228600" y="1111975"/>
            <a:ext cx="2816400" cy="1492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</p:sp>
      <p:sp>
        <p:nvSpPr>
          <p:cNvPr id="1188" name="Google Shape;1188;p115"/>
          <p:cNvSpPr>
            <a:spLocks noGrp="1"/>
          </p:cNvSpPr>
          <p:nvPr>
            <p:ph type="pic" idx="9"/>
          </p:nvPr>
        </p:nvSpPr>
        <p:spPr>
          <a:xfrm>
            <a:off x="6099000" y="1111975"/>
            <a:ext cx="2816400" cy="1492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1">
    <p:bg>
      <p:bgPr>
        <a:solidFill>
          <a:schemeClr val="accent5"/>
        </a:solidFill>
        <a:effectLst/>
      </p:bgPr>
    </p:bg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16"/>
          <p:cNvSpPr/>
          <p:nvPr/>
        </p:nvSpPr>
        <p:spPr>
          <a:xfrm rot="10800000" flipH="1">
            <a:off x="225325" y="225450"/>
            <a:ext cx="6483000" cy="3256800"/>
          </a:xfrm>
          <a:prstGeom prst="round1Rect">
            <a:avLst>
              <a:gd name="adj" fmla="val 1638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1191" name="Google Shape;1191;p116"/>
          <p:cNvSpPr/>
          <p:nvPr/>
        </p:nvSpPr>
        <p:spPr>
          <a:xfrm flipH="1">
            <a:off x="5600700" y="3575950"/>
            <a:ext cx="1108200" cy="11082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1192" name="Google Shape;1192;p116"/>
          <p:cNvSpPr/>
          <p:nvPr/>
        </p:nvSpPr>
        <p:spPr>
          <a:xfrm>
            <a:off x="6802800" y="228600"/>
            <a:ext cx="2112600" cy="4455600"/>
          </a:xfrm>
          <a:prstGeom prst="roundRect">
            <a:avLst>
              <a:gd name="adj" fmla="val 3286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facad Flux Medium"/>
              <a:ea typeface="Afacad Flux Medium"/>
              <a:cs typeface="Afacad Flux Medium"/>
              <a:sym typeface="Afacad Flux Medium"/>
            </a:endParaRPr>
          </a:p>
        </p:txBody>
      </p:sp>
      <p:sp>
        <p:nvSpPr>
          <p:cNvPr id="1193" name="Google Shape;1193;p116"/>
          <p:cNvSpPr txBox="1">
            <a:spLocks noGrp="1"/>
          </p:cNvSpPr>
          <p:nvPr>
            <p:ph type="title"/>
          </p:nvPr>
        </p:nvSpPr>
        <p:spPr>
          <a:xfrm>
            <a:off x="462225" y="493150"/>
            <a:ext cx="5944800" cy="1573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  <a:latin typeface="Afacad Flux Medium"/>
                <a:ea typeface="Afacad Flux Medium"/>
                <a:cs typeface="Afacad Flux Medium"/>
                <a:sym typeface="Afacad Flux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94" name="Google Shape;1194;p116"/>
          <p:cNvSpPr txBox="1">
            <a:spLocks noGrp="1"/>
          </p:cNvSpPr>
          <p:nvPr>
            <p:ph type="subTitle" idx="1"/>
          </p:nvPr>
        </p:nvSpPr>
        <p:spPr>
          <a:xfrm>
            <a:off x="467375" y="2472638"/>
            <a:ext cx="5557200" cy="66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ALT 2">
  <p:cSld name="CUSTOM_2"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117" descr="A mountain range reflected on a river. "/>
          <p:cNvPicPr preferRelativeResize="0"/>
          <p:nvPr/>
        </p:nvPicPr>
        <p:blipFill rotWithShape="1">
          <a:blip r:embed="rId2">
            <a:alphaModFix/>
          </a:blip>
          <a:srcRect l="258" r="258"/>
          <a:stretch/>
        </p:blipFill>
        <p:spPr>
          <a:xfrm>
            <a:off x="1327205" y="0"/>
            <a:ext cx="780288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7" name="Google Shape;1197;p117"/>
          <p:cNvGrpSpPr/>
          <p:nvPr/>
        </p:nvGrpSpPr>
        <p:grpSpPr>
          <a:xfrm>
            <a:off x="-13905" y="-1783804"/>
            <a:ext cx="10953439" cy="6927293"/>
            <a:chOff x="0" y="-1705500"/>
            <a:chExt cx="10871900" cy="6852600"/>
          </a:xfrm>
        </p:grpSpPr>
        <p:sp>
          <p:nvSpPr>
            <p:cNvPr id="1198" name="Google Shape;1198;p117"/>
            <p:cNvSpPr/>
            <p:nvPr/>
          </p:nvSpPr>
          <p:spPr>
            <a:xfrm>
              <a:off x="0" y="0"/>
              <a:ext cx="57429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facad Flux"/>
                <a:ea typeface="Afacad Flux"/>
                <a:cs typeface="Afacad Flux"/>
                <a:sym typeface="Afacad Flux"/>
              </a:endParaRPr>
            </a:p>
          </p:txBody>
        </p:sp>
        <p:sp>
          <p:nvSpPr>
            <p:cNvPr id="1199" name="Google Shape;1199;p117"/>
            <p:cNvSpPr/>
            <p:nvPr/>
          </p:nvSpPr>
          <p:spPr>
            <a:xfrm rot="5400000">
              <a:off x="7437975" y="-1705200"/>
              <a:ext cx="3410700" cy="3410100"/>
            </a:xfrm>
            <a:prstGeom prst="pie">
              <a:avLst>
                <a:gd name="adj1" fmla="val 21598135"/>
                <a:gd name="adj2" fmla="val 54029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facad Flux"/>
                <a:ea typeface="Afacad Flux"/>
                <a:cs typeface="Afacad Flux"/>
                <a:sym typeface="Afacad Flux"/>
              </a:endParaRPr>
            </a:p>
          </p:txBody>
        </p:sp>
        <p:sp>
          <p:nvSpPr>
            <p:cNvPr id="1200" name="Google Shape;1200;p117"/>
            <p:cNvSpPr/>
            <p:nvPr/>
          </p:nvSpPr>
          <p:spPr>
            <a:xfrm rot="5400000">
              <a:off x="7430300" y="1705500"/>
              <a:ext cx="3441900" cy="3441300"/>
            </a:xfrm>
            <a:prstGeom prst="pie">
              <a:avLst>
                <a:gd name="adj1" fmla="val 0"/>
                <a:gd name="adj2" fmla="val 107867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facad Flux"/>
                <a:ea typeface="Afacad Flux"/>
                <a:cs typeface="Afacad Flux"/>
                <a:sym typeface="Afacad Flux"/>
              </a:endParaRPr>
            </a:p>
          </p:txBody>
        </p:sp>
        <p:sp>
          <p:nvSpPr>
            <p:cNvPr id="1201" name="Google Shape;1201;p117"/>
            <p:cNvSpPr/>
            <p:nvPr/>
          </p:nvSpPr>
          <p:spPr>
            <a:xfrm rot="-5400000" flipH="1">
              <a:off x="4020200" y="-1705200"/>
              <a:ext cx="3410700" cy="3410100"/>
            </a:xfrm>
            <a:prstGeom prst="pie">
              <a:avLst>
                <a:gd name="adj1" fmla="val 21598135"/>
                <a:gd name="adj2" fmla="val 54029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facad Flux"/>
                <a:ea typeface="Afacad Flux"/>
                <a:cs typeface="Afacad Flux"/>
                <a:sym typeface="Afacad Flux"/>
              </a:endParaRPr>
            </a:p>
          </p:txBody>
        </p:sp>
        <p:sp>
          <p:nvSpPr>
            <p:cNvPr id="1202" name="Google Shape;1202;p117"/>
            <p:cNvSpPr/>
            <p:nvPr/>
          </p:nvSpPr>
          <p:spPr>
            <a:xfrm rot="-5400000" flipH="1">
              <a:off x="3996675" y="1705500"/>
              <a:ext cx="3441900" cy="3441300"/>
            </a:xfrm>
            <a:prstGeom prst="pie">
              <a:avLst>
                <a:gd name="adj1" fmla="val 0"/>
                <a:gd name="adj2" fmla="val 107867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facad Flux"/>
                <a:ea typeface="Afacad Flux"/>
                <a:cs typeface="Afacad Flux"/>
                <a:sym typeface="Afacad Flux"/>
              </a:endParaRPr>
            </a:p>
          </p:txBody>
        </p:sp>
      </p:grpSp>
      <p:sp>
        <p:nvSpPr>
          <p:cNvPr id="1203" name="Google Shape;1203;p117"/>
          <p:cNvSpPr txBox="1">
            <a:spLocks noGrp="1"/>
          </p:cNvSpPr>
          <p:nvPr>
            <p:ph type="title"/>
          </p:nvPr>
        </p:nvSpPr>
        <p:spPr>
          <a:xfrm>
            <a:off x="228600" y="251551"/>
            <a:ext cx="6665700" cy="26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8000">
                <a:latin typeface="Afacad Flux Medium"/>
                <a:ea typeface="Afacad Flux Medium"/>
                <a:cs typeface="Afacad Flux Medium"/>
                <a:sym typeface="Afacad Flux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06" name="Google Shape;1206;p1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1" name="Google Shape;1211;p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4" name="Google Shape;1214;p1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15" name="Google Shape;1215;p1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BLANK_1">
    <p:bg>
      <p:bgPr>
        <a:solidFill>
          <a:schemeClr val="lt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3"/>
          <p:cNvSpPr>
            <a:spLocks noGrp="1"/>
          </p:cNvSpPr>
          <p:nvPr>
            <p:ph type="pic" idx="2"/>
          </p:nvPr>
        </p:nvSpPr>
        <p:spPr>
          <a:xfrm>
            <a:off x="-25" y="2917350"/>
            <a:ext cx="2504400" cy="16683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3"/>
          <p:cNvSpPr>
            <a:spLocks noGrp="1"/>
          </p:cNvSpPr>
          <p:nvPr>
            <p:ph type="pic" idx="3"/>
          </p:nvPr>
        </p:nvSpPr>
        <p:spPr>
          <a:xfrm>
            <a:off x="6057900" y="636250"/>
            <a:ext cx="3086100" cy="24696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>
            <a:spLocks noGrp="1"/>
          </p:cNvSpPr>
          <p:nvPr>
            <p:ph type="pic" idx="4"/>
          </p:nvPr>
        </p:nvSpPr>
        <p:spPr>
          <a:xfrm>
            <a:off x="6057900" y="3998050"/>
            <a:ext cx="1145400" cy="11454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3"/>
          <p:cNvSpPr txBox="1">
            <a:spLocks noGrp="1"/>
          </p:cNvSpPr>
          <p:nvPr>
            <p:ph type="title" idx="5"/>
          </p:nvPr>
        </p:nvSpPr>
        <p:spPr>
          <a:xfrm>
            <a:off x="1605875" y="1164200"/>
            <a:ext cx="7538100" cy="14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0" name="Google Shape;1220;p12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2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2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25" name="Google Shape;1225;p12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6" name="Google Shape;1226;p12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2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1" name="Google Shape;1231;p12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29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5" name="Google Shape;1235;p129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6" name="Google Shape;1236;p129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7" name="Google Shape;1237;p129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8" name="Google Shape;1238;p129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9" name="Google Shape;1239;p129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40" name="Google Shape;1240;p129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3" name="Google Shape;1243;p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44" name="Google Shape;1244;p130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31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47" name="Google Shape;1247;p131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48" name="Google Shape;1248;p131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49" name="Google Shape;1249;p131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50" name="Google Shape;1250;p131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32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53" name="Google Shape;1253;p132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54" name="Google Shape;1254;p132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55" name="Google Shape;1255;p132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56" name="Google Shape;1256;p132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57" name="Google Shape;1257;p132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58" name="Google Shape;1258;p132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Mission">
  <p:cSld name="CUSTOM">
    <p:bg>
      <p:bgPr>
        <a:solidFill>
          <a:schemeClr val="lt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1746472" y="1569600"/>
            <a:ext cx="4287000" cy="18537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2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3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4"/>
          <p:cNvSpPr>
            <a:spLocks noGrp="1"/>
          </p:cNvSpPr>
          <p:nvPr>
            <p:ph type="pic" idx="4"/>
          </p:nvPr>
        </p:nvSpPr>
        <p:spPr>
          <a:xfrm>
            <a:off x="-25" y="2896025"/>
            <a:ext cx="1470600" cy="22476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4"/>
          <p:cNvSpPr>
            <a:spLocks noGrp="1"/>
          </p:cNvSpPr>
          <p:nvPr>
            <p:ph type="pic" idx="5"/>
          </p:nvPr>
        </p:nvSpPr>
        <p:spPr>
          <a:xfrm>
            <a:off x="7037800" y="712950"/>
            <a:ext cx="2106300" cy="27105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4"/>
          <p:cNvSpPr>
            <a:spLocks noGrp="1"/>
          </p:cNvSpPr>
          <p:nvPr>
            <p:ph type="pic" idx="6"/>
          </p:nvPr>
        </p:nvSpPr>
        <p:spPr>
          <a:xfrm>
            <a:off x="5323300" y="3423300"/>
            <a:ext cx="17145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33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1" name="Google Shape;1261;p133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2" name="Google Shape;1262;p133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3" name="Google Shape;1263;p133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4" name="Google Shape;1264;p133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65" name="Google Shape;1265;p133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66" name="Google Shape;1266;p133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67" name="Google Shape;1267;p133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68" name="Google Shape;1268;p133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134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35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74" name="Google Shape;1274;p135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275" name="Google Shape;1275;p135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276" name="Google Shape;1276;p135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77" name="Google Shape;1277;p1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8" name="Google Shape;1278;p135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9" name="Google Shape;1279;p135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36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82" name="Google Shape;1282;p136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3" name="Google Shape;1283;p136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4" name="Google Shape;1284;p136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85" name="Google Shape;1285;p136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6" name="Google Shape;1286;p136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87" name="Google Shape;1287;p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8" name="Google Shape;1288;p136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89" name="Google Shape;1289;p136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136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37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3" name="Google Shape;1293;p137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4" name="Google Shape;1294;p137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5" name="Google Shape;1295;p137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6" name="Google Shape;1296;p137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7" name="Google Shape;1297;p137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8" name="Google Shape;1298;p137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137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0" name="Google Shape;1300;p137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1" name="Google Shape;1301;p137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5564">
          <p15:clr>
            <a:srgbClr val="E46962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1">
  <p:cSld name="TITLE_1_2">
    <p:bg>
      <p:bgPr>
        <a:solidFill>
          <a:schemeClr val="dk1"/>
        </a:solidFill>
        <a:effectLst/>
      </p:bgPr>
    </p:bg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39"/>
          <p:cNvSpPr txBox="1">
            <a:spLocks noGrp="1"/>
          </p:cNvSpPr>
          <p:nvPr>
            <p:ph type="title"/>
          </p:nvPr>
        </p:nvSpPr>
        <p:spPr>
          <a:xfrm>
            <a:off x="716836" y="2603560"/>
            <a:ext cx="7775700" cy="86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308" name="Google Shape;1308;p139"/>
          <p:cNvSpPr txBox="1">
            <a:spLocks noGrp="1"/>
          </p:cNvSpPr>
          <p:nvPr>
            <p:ph type="title" idx="2"/>
          </p:nvPr>
        </p:nvSpPr>
        <p:spPr>
          <a:xfrm>
            <a:off x="699978" y="4174219"/>
            <a:ext cx="4909500" cy="33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09" name="Google Shape;1309;p139"/>
          <p:cNvSpPr txBox="1">
            <a:spLocks noGrp="1"/>
          </p:cNvSpPr>
          <p:nvPr>
            <p:ph type="title" idx="3"/>
          </p:nvPr>
        </p:nvSpPr>
        <p:spPr>
          <a:xfrm>
            <a:off x="716836" y="3459250"/>
            <a:ext cx="7673400" cy="67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Font typeface="Space Grotesk"/>
              <a:buNone/>
              <a:defRPr sz="39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310" name="Google Shape;1310;p139"/>
          <p:cNvSpPr txBox="1">
            <a:spLocks noGrp="1"/>
          </p:cNvSpPr>
          <p:nvPr>
            <p:ph type="title" idx="4"/>
          </p:nvPr>
        </p:nvSpPr>
        <p:spPr>
          <a:xfrm>
            <a:off x="699978" y="734269"/>
            <a:ext cx="4299000" cy="18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77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900">
                <a:solidFill>
                  <a:schemeClr val="lt2"/>
                </a:solidFill>
                <a:highlight>
                  <a:schemeClr val="accent5"/>
                </a:highlight>
              </a:defRPr>
            </a:lvl9pPr>
          </a:lstStyle>
          <a:p>
            <a:endParaRPr/>
          </a:p>
        </p:txBody>
      </p:sp>
      <p:grpSp>
        <p:nvGrpSpPr>
          <p:cNvPr id="1311" name="Google Shape;1311;p139"/>
          <p:cNvGrpSpPr/>
          <p:nvPr/>
        </p:nvGrpSpPr>
        <p:grpSpPr>
          <a:xfrm>
            <a:off x="6871890" y="501597"/>
            <a:ext cx="139297" cy="110523"/>
            <a:chOff x="2601950" y="1974675"/>
            <a:chExt cx="2474200" cy="1963100"/>
          </a:xfrm>
        </p:grpSpPr>
        <p:sp>
          <p:nvSpPr>
            <p:cNvPr id="1312" name="Google Shape;1312;p139"/>
            <p:cNvSpPr/>
            <p:nvPr/>
          </p:nvSpPr>
          <p:spPr>
            <a:xfrm>
              <a:off x="2601950" y="1974675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13" name="Google Shape;1313;p139"/>
            <p:cNvSpPr/>
            <p:nvPr/>
          </p:nvSpPr>
          <p:spPr>
            <a:xfrm>
              <a:off x="4454675" y="1974675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14" name="Google Shape;1314;p139"/>
            <p:cNvSpPr/>
            <p:nvPr/>
          </p:nvSpPr>
          <p:spPr>
            <a:xfrm>
              <a:off x="2601950" y="2903950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15" name="Google Shape;1315;p139"/>
            <p:cNvSpPr/>
            <p:nvPr/>
          </p:nvSpPr>
          <p:spPr>
            <a:xfrm>
              <a:off x="2811025" y="3107225"/>
              <a:ext cx="615675" cy="615675"/>
            </a:xfrm>
            <a:custGeom>
              <a:avLst/>
              <a:gdLst/>
              <a:ahLst/>
              <a:cxnLst/>
              <a:rect l="l" t="t" r="r" b="b"/>
              <a:pathLst>
                <a:path w="24627" h="24627" extrusionOk="0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16" name="Google Shape;1316;p139"/>
            <p:cNvSpPr/>
            <p:nvPr/>
          </p:nvSpPr>
          <p:spPr>
            <a:xfrm>
              <a:off x="3008500" y="3316325"/>
              <a:ext cx="1759825" cy="621450"/>
            </a:xfrm>
            <a:custGeom>
              <a:avLst/>
              <a:gdLst/>
              <a:ahLst/>
              <a:cxnLst/>
              <a:rect l="l" t="t" r="r" b="b"/>
              <a:pathLst>
                <a:path w="70393" h="24858" extrusionOk="0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17" name="Google Shape;1317;p139"/>
            <p:cNvSpPr/>
            <p:nvPr/>
          </p:nvSpPr>
          <p:spPr>
            <a:xfrm>
              <a:off x="4251400" y="3107225"/>
              <a:ext cx="615650" cy="615675"/>
            </a:xfrm>
            <a:custGeom>
              <a:avLst/>
              <a:gdLst/>
              <a:ahLst/>
              <a:cxnLst/>
              <a:rect l="l" t="t" r="r" b="b"/>
              <a:pathLst>
                <a:path w="24626" h="24627" extrusionOk="0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18" name="Google Shape;1318;p139"/>
            <p:cNvSpPr/>
            <p:nvPr/>
          </p:nvSpPr>
          <p:spPr>
            <a:xfrm>
              <a:off x="4454675" y="2903950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319" name="Google Shape;1319;p139"/>
          <p:cNvGrpSpPr/>
          <p:nvPr/>
        </p:nvGrpSpPr>
        <p:grpSpPr>
          <a:xfrm>
            <a:off x="7517552" y="1728897"/>
            <a:ext cx="139297" cy="110523"/>
            <a:chOff x="2601950" y="1974675"/>
            <a:chExt cx="2474200" cy="1963100"/>
          </a:xfrm>
        </p:grpSpPr>
        <p:sp>
          <p:nvSpPr>
            <p:cNvPr id="1320" name="Google Shape;1320;p139"/>
            <p:cNvSpPr/>
            <p:nvPr/>
          </p:nvSpPr>
          <p:spPr>
            <a:xfrm>
              <a:off x="2601950" y="1974675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21" name="Google Shape;1321;p139"/>
            <p:cNvSpPr/>
            <p:nvPr/>
          </p:nvSpPr>
          <p:spPr>
            <a:xfrm>
              <a:off x="4454675" y="1974675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22" name="Google Shape;1322;p139"/>
            <p:cNvSpPr/>
            <p:nvPr/>
          </p:nvSpPr>
          <p:spPr>
            <a:xfrm>
              <a:off x="2601950" y="2903950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23" name="Google Shape;1323;p139"/>
            <p:cNvSpPr/>
            <p:nvPr/>
          </p:nvSpPr>
          <p:spPr>
            <a:xfrm>
              <a:off x="2811025" y="3107225"/>
              <a:ext cx="615675" cy="615675"/>
            </a:xfrm>
            <a:custGeom>
              <a:avLst/>
              <a:gdLst/>
              <a:ahLst/>
              <a:cxnLst/>
              <a:rect l="l" t="t" r="r" b="b"/>
              <a:pathLst>
                <a:path w="24627" h="24627" extrusionOk="0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24" name="Google Shape;1324;p139"/>
            <p:cNvSpPr/>
            <p:nvPr/>
          </p:nvSpPr>
          <p:spPr>
            <a:xfrm>
              <a:off x="3008500" y="3316325"/>
              <a:ext cx="1759825" cy="621450"/>
            </a:xfrm>
            <a:custGeom>
              <a:avLst/>
              <a:gdLst/>
              <a:ahLst/>
              <a:cxnLst/>
              <a:rect l="l" t="t" r="r" b="b"/>
              <a:pathLst>
                <a:path w="70393" h="24858" extrusionOk="0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25" name="Google Shape;1325;p139"/>
            <p:cNvSpPr/>
            <p:nvPr/>
          </p:nvSpPr>
          <p:spPr>
            <a:xfrm>
              <a:off x="4251400" y="3107225"/>
              <a:ext cx="615650" cy="615675"/>
            </a:xfrm>
            <a:custGeom>
              <a:avLst/>
              <a:gdLst/>
              <a:ahLst/>
              <a:cxnLst/>
              <a:rect l="l" t="t" r="r" b="b"/>
              <a:pathLst>
                <a:path w="24626" h="24627" extrusionOk="0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26" name="Google Shape;1326;p139"/>
            <p:cNvSpPr/>
            <p:nvPr/>
          </p:nvSpPr>
          <p:spPr>
            <a:xfrm>
              <a:off x="4454675" y="2903950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327" name="Google Shape;1327;p139"/>
          <p:cNvGrpSpPr/>
          <p:nvPr/>
        </p:nvGrpSpPr>
        <p:grpSpPr>
          <a:xfrm>
            <a:off x="4265152" y="4275922"/>
            <a:ext cx="139297" cy="110523"/>
            <a:chOff x="2601950" y="1974675"/>
            <a:chExt cx="2474200" cy="1963100"/>
          </a:xfrm>
        </p:grpSpPr>
        <p:sp>
          <p:nvSpPr>
            <p:cNvPr id="1328" name="Google Shape;1328;p139"/>
            <p:cNvSpPr/>
            <p:nvPr/>
          </p:nvSpPr>
          <p:spPr>
            <a:xfrm>
              <a:off x="2601950" y="1974675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29" name="Google Shape;1329;p139"/>
            <p:cNvSpPr/>
            <p:nvPr/>
          </p:nvSpPr>
          <p:spPr>
            <a:xfrm>
              <a:off x="4454675" y="1974675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30" name="Google Shape;1330;p139"/>
            <p:cNvSpPr/>
            <p:nvPr/>
          </p:nvSpPr>
          <p:spPr>
            <a:xfrm>
              <a:off x="2601950" y="2903950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31" name="Google Shape;1331;p139"/>
            <p:cNvSpPr/>
            <p:nvPr/>
          </p:nvSpPr>
          <p:spPr>
            <a:xfrm>
              <a:off x="2811025" y="3107225"/>
              <a:ext cx="615675" cy="615675"/>
            </a:xfrm>
            <a:custGeom>
              <a:avLst/>
              <a:gdLst/>
              <a:ahLst/>
              <a:cxnLst/>
              <a:rect l="l" t="t" r="r" b="b"/>
              <a:pathLst>
                <a:path w="24627" h="24627" extrusionOk="0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32" name="Google Shape;1332;p139"/>
            <p:cNvSpPr/>
            <p:nvPr/>
          </p:nvSpPr>
          <p:spPr>
            <a:xfrm>
              <a:off x="3008500" y="3316325"/>
              <a:ext cx="1759825" cy="621450"/>
            </a:xfrm>
            <a:custGeom>
              <a:avLst/>
              <a:gdLst/>
              <a:ahLst/>
              <a:cxnLst/>
              <a:rect l="l" t="t" r="r" b="b"/>
              <a:pathLst>
                <a:path w="70393" h="24858" extrusionOk="0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33" name="Google Shape;1333;p139"/>
            <p:cNvSpPr/>
            <p:nvPr/>
          </p:nvSpPr>
          <p:spPr>
            <a:xfrm>
              <a:off x="4251400" y="3107225"/>
              <a:ext cx="615650" cy="615675"/>
            </a:xfrm>
            <a:custGeom>
              <a:avLst/>
              <a:gdLst/>
              <a:ahLst/>
              <a:cxnLst/>
              <a:rect l="l" t="t" r="r" b="b"/>
              <a:pathLst>
                <a:path w="24626" h="24627" extrusionOk="0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34" name="Google Shape;1334;p139"/>
            <p:cNvSpPr/>
            <p:nvPr/>
          </p:nvSpPr>
          <p:spPr>
            <a:xfrm>
              <a:off x="4454675" y="2903950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59">
          <p15:clr>
            <a:srgbClr val="E46962"/>
          </p15:clr>
        </p15:guide>
        <p15:guide id="2" pos="159">
          <p15:clr>
            <a:srgbClr val="E46962"/>
          </p15:clr>
        </p15:guide>
        <p15:guide id="3" orient="horz" pos="2772">
          <p15:clr>
            <a:srgbClr val="E46962"/>
          </p15:clr>
        </p15:guide>
        <p15:guide id="4" pos="5292">
          <p15:clr>
            <a:srgbClr val="E46962"/>
          </p15:clr>
        </p15:guide>
        <p15:guide id="5" pos="468">
          <p15:clr>
            <a:srgbClr val="E46962"/>
          </p15:clr>
        </p15:guide>
        <p15:guide id="6" pos="5601">
          <p15:clr>
            <a:srgbClr val="E46962"/>
          </p15:clr>
        </p15:guide>
        <p15:guide id="7" orient="horz" pos="468">
          <p15:clr>
            <a:srgbClr val="E46962"/>
          </p15:clr>
        </p15:guide>
        <p15:guide id="8" orient="horz" pos="3081">
          <p15:clr>
            <a:srgbClr val="E46962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- Alt 1">
  <p:cSld name="BLANK_1_1_1_1_1_1_1">
    <p:bg>
      <p:bgPr>
        <a:solidFill>
          <a:schemeClr val="dk1"/>
        </a:solidFill>
        <a:effectLst/>
      </p:bgPr>
    </p:bg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6" name="Google Shape;1336;p140"/>
          <p:cNvGrpSpPr/>
          <p:nvPr/>
        </p:nvGrpSpPr>
        <p:grpSpPr>
          <a:xfrm>
            <a:off x="0" y="0"/>
            <a:ext cx="9144000" cy="2859050"/>
            <a:chOff x="0" y="0"/>
            <a:chExt cx="9144000" cy="2859050"/>
          </a:xfrm>
        </p:grpSpPr>
        <p:grpSp>
          <p:nvGrpSpPr>
            <p:cNvPr id="1337" name="Google Shape;1337;p140"/>
            <p:cNvGrpSpPr/>
            <p:nvPr/>
          </p:nvGrpSpPr>
          <p:grpSpPr>
            <a:xfrm>
              <a:off x="2700100" y="175"/>
              <a:ext cx="6443900" cy="2858875"/>
              <a:chOff x="2700100" y="175"/>
              <a:chExt cx="6443900" cy="2858875"/>
            </a:xfrm>
          </p:grpSpPr>
          <p:sp>
            <p:nvSpPr>
              <p:cNvPr id="1338" name="Google Shape;1338;p140"/>
              <p:cNvSpPr/>
              <p:nvPr/>
            </p:nvSpPr>
            <p:spPr>
              <a:xfrm>
                <a:off x="2700100" y="1225675"/>
                <a:ext cx="783600" cy="90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1339" name="Google Shape;1339;p140"/>
              <p:cNvSpPr/>
              <p:nvPr/>
            </p:nvSpPr>
            <p:spPr>
              <a:xfrm>
                <a:off x="3463000" y="1250450"/>
                <a:ext cx="1434000" cy="160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1340" name="Google Shape;1340;p140"/>
              <p:cNvSpPr/>
              <p:nvPr/>
            </p:nvSpPr>
            <p:spPr>
              <a:xfrm>
                <a:off x="4636475" y="175"/>
                <a:ext cx="1659300" cy="1398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1341" name="Google Shape;1341;p140"/>
              <p:cNvSpPr/>
              <p:nvPr/>
            </p:nvSpPr>
            <p:spPr>
              <a:xfrm>
                <a:off x="6295800" y="1399075"/>
                <a:ext cx="783600" cy="730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1342" name="Google Shape;1342;p140"/>
              <p:cNvSpPr/>
              <p:nvPr/>
            </p:nvSpPr>
            <p:spPr>
              <a:xfrm>
                <a:off x="7745100" y="175"/>
                <a:ext cx="1398900" cy="1398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1343" name="Google Shape;1343;p140"/>
              <p:cNvSpPr/>
              <p:nvPr/>
            </p:nvSpPr>
            <p:spPr>
              <a:xfrm>
                <a:off x="6961500" y="175"/>
                <a:ext cx="866100" cy="730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</p:grpSp>
        <p:grpSp>
          <p:nvGrpSpPr>
            <p:cNvPr id="1344" name="Google Shape;1344;p140"/>
            <p:cNvGrpSpPr/>
            <p:nvPr/>
          </p:nvGrpSpPr>
          <p:grpSpPr>
            <a:xfrm>
              <a:off x="0" y="0"/>
              <a:ext cx="4896900" cy="2797700"/>
              <a:chOff x="0" y="0"/>
              <a:chExt cx="4896900" cy="2797700"/>
            </a:xfrm>
          </p:grpSpPr>
          <p:sp>
            <p:nvSpPr>
              <p:cNvPr id="1345" name="Google Shape;1345;p140"/>
              <p:cNvSpPr/>
              <p:nvPr/>
            </p:nvSpPr>
            <p:spPr>
              <a:xfrm>
                <a:off x="0" y="1398800"/>
                <a:ext cx="1398900" cy="1398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  <p:sp>
            <p:nvSpPr>
              <p:cNvPr id="1346" name="Google Shape;1346;p140"/>
              <p:cNvSpPr/>
              <p:nvPr/>
            </p:nvSpPr>
            <p:spPr>
              <a:xfrm>
                <a:off x="1398900" y="0"/>
                <a:ext cx="3498000" cy="1398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endParaRPr>
              </a:p>
            </p:txBody>
          </p:sp>
        </p:grpSp>
      </p:grpSp>
      <p:sp>
        <p:nvSpPr>
          <p:cNvPr id="1347" name="Google Shape;1347;p140"/>
          <p:cNvSpPr txBox="1">
            <a:spLocks noGrp="1"/>
          </p:cNvSpPr>
          <p:nvPr>
            <p:ph type="subTitle" idx="1"/>
          </p:nvPr>
        </p:nvSpPr>
        <p:spPr>
          <a:xfrm>
            <a:off x="1821150" y="252600"/>
            <a:ext cx="2653500" cy="90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348" name="Google Shape;1348;p140"/>
          <p:cNvSpPr txBox="1">
            <a:spLocks noGrp="1"/>
          </p:cNvSpPr>
          <p:nvPr>
            <p:ph type="title"/>
          </p:nvPr>
        </p:nvSpPr>
        <p:spPr>
          <a:xfrm>
            <a:off x="252600" y="4124825"/>
            <a:ext cx="8638800" cy="90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Font typeface="Space Grotesk"/>
              <a:buNone/>
              <a:defRPr sz="77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None/>
              <a:defRPr sz="7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5292">
          <p15:clr>
            <a:srgbClr val="E46962"/>
          </p15:clr>
        </p15:guide>
        <p15:guide id="6" orient="horz" pos="2772">
          <p15:clr>
            <a:srgbClr val="E46962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">
  <p:cSld name="BLANK_1_1_1_1_1_1_1_1_1_1_1_1_1_1_1_1_1"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41"/>
          <p:cNvSpPr/>
          <p:nvPr/>
        </p:nvSpPr>
        <p:spPr>
          <a:xfrm>
            <a:off x="4728000" y="2032675"/>
            <a:ext cx="1408200" cy="14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1351" name="Google Shape;1351;p141"/>
          <p:cNvGrpSpPr/>
          <p:nvPr/>
        </p:nvGrpSpPr>
        <p:grpSpPr>
          <a:xfrm>
            <a:off x="4153925" y="0"/>
            <a:ext cx="4990175" cy="5143425"/>
            <a:chOff x="4153925" y="0"/>
            <a:chExt cx="4990175" cy="5143425"/>
          </a:xfrm>
        </p:grpSpPr>
        <p:sp>
          <p:nvSpPr>
            <p:cNvPr id="1352" name="Google Shape;1352;p141"/>
            <p:cNvSpPr/>
            <p:nvPr/>
          </p:nvSpPr>
          <p:spPr>
            <a:xfrm>
              <a:off x="6462300" y="1441775"/>
              <a:ext cx="2681700" cy="1147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53" name="Google Shape;1353;p141"/>
            <p:cNvSpPr/>
            <p:nvPr/>
          </p:nvSpPr>
          <p:spPr>
            <a:xfrm>
              <a:off x="6289300" y="2420925"/>
              <a:ext cx="2854800" cy="27225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354" name="Google Shape;1354;p141"/>
            <p:cNvSpPr/>
            <p:nvPr/>
          </p:nvSpPr>
          <p:spPr>
            <a:xfrm>
              <a:off x="4153925" y="0"/>
              <a:ext cx="1570200" cy="676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355" name="Google Shape;1355;p141"/>
            <p:cNvSpPr/>
            <p:nvPr/>
          </p:nvSpPr>
          <p:spPr>
            <a:xfrm>
              <a:off x="4722625" y="0"/>
              <a:ext cx="4421400" cy="2105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1356" name="Google Shape;1356;p141"/>
          <p:cNvSpPr txBox="1">
            <a:spLocks noGrp="1"/>
          </p:cNvSpPr>
          <p:nvPr>
            <p:ph type="title"/>
          </p:nvPr>
        </p:nvSpPr>
        <p:spPr>
          <a:xfrm>
            <a:off x="252600" y="270725"/>
            <a:ext cx="4216200" cy="86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highlight>
                  <a:schemeClr val="accent4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accent4"/>
                </a:highlight>
              </a:defRPr>
            </a:lvl9pPr>
          </a:lstStyle>
          <a:p>
            <a:endParaRPr/>
          </a:p>
        </p:txBody>
      </p:sp>
      <p:sp>
        <p:nvSpPr>
          <p:cNvPr id="1357" name="Google Shape;1357;p141"/>
          <p:cNvSpPr txBox="1">
            <a:spLocks noGrp="1"/>
          </p:cNvSpPr>
          <p:nvPr>
            <p:ph type="body" idx="1"/>
          </p:nvPr>
        </p:nvSpPr>
        <p:spPr>
          <a:xfrm>
            <a:off x="252600" y="1973625"/>
            <a:ext cx="3128700" cy="291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358" name="Google Shape;1358;p141"/>
          <p:cNvSpPr>
            <a:spLocks noGrp="1"/>
          </p:cNvSpPr>
          <p:nvPr>
            <p:ph type="pic" idx="2"/>
          </p:nvPr>
        </p:nvSpPr>
        <p:spPr>
          <a:xfrm>
            <a:off x="4468800" y="908675"/>
            <a:ext cx="3936300" cy="3116100"/>
          </a:xfrm>
          <a:prstGeom prst="rect">
            <a:avLst/>
          </a:prstGeom>
          <a:noFill/>
          <a:ln>
            <a:noFill/>
          </a:ln>
        </p:spPr>
      </p:sp>
      <p:sp>
        <p:nvSpPr>
          <p:cNvPr id="1359" name="Google Shape;1359;p141"/>
          <p:cNvSpPr>
            <a:spLocks noGrp="1"/>
          </p:cNvSpPr>
          <p:nvPr>
            <p:ph type="pic" idx="3"/>
          </p:nvPr>
        </p:nvSpPr>
        <p:spPr>
          <a:xfrm>
            <a:off x="4153925" y="1728449"/>
            <a:ext cx="3586800" cy="2672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68">
          <p15:clr>
            <a:srgbClr val="E46962"/>
          </p15:clr>
        </p15:guide>
        <p15:guide id="2" pos="468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2772">
          <p15:clr>
            <a:srgbClr val="E46962"/>
          </p15:clr>
        </p15:guide>
        <p15:guide id="8" pos="2617">
          <p15:clr>
            <a:srgbClr val="E46962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1">
  <p:cSld name="BLANK_1_1_1_1_1_1_1_1_1_1_1_1_2">
    <p:bg>
      <p:bgPr>
        <a:solidFill>
          <a:schemeClr val="accent2"/>
        </a:solidFill>
        <a:effectLst/>
      </p:bgPr>
    </p:bg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42"/>
          <p:cNvSpPr/>
          <p:nvPr/>
        </p:nvSpPr>
        <p:spPr>
          <a:xfrm>
            <a:off x="6462300" y="2136900"/>
            <a:ext cx="2681700" cy="1147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362" name="Google Shape;1362;p142"/>
          <p:cNvSpPr/>
          <p:nvPr/>
        </p:nvSpPr>
        <p:spPr>
          <a:xfrm>
            <a:off x="6094200" y="0"/>
            <a:ext cx="3049800" cy="67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1363" name="Google Shape;1363;p142"/>
          <p:cNvSpPr/>
          <p:nvPr/>
        </p:nvSpPr>
        <p:spPr>
          <a:xfrm>
            <a:off x="5759200" y="313425"/>
            <a:ext cx="3049800" cy="36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1364" name="Google Shape;1364;p142"/>
          <p:cNvSpPr/>
          <p:nvPr/>
        </p:nvSpPr>
        <p:spPr>
          <a:xfrm rot="-5400000">
            <a:off x="5529300" y="2510100"/>
            <a:ext cx="468000" cy="40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65" name="Google Shape;1365;p142"/>
          <p:cNvSpPr/>
          <p:nvPr/>
        </p:nvSpPr>
        <p:spPr>
          <a:xfrm>
            <a:off x="4728000" y="2032675"/>
            <a:ext cx="1408200" cy="14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1366" name="Google Shape;1366;p142"/>
          <p:cNvGrpSpPr/>
          <p:nvPr/>
        </p:nvGrpSpPr>
        <p:grpSpPr>
          <a:xfrm>
            <a:off x="3632100" y="0"/>
            <a:ext cx="5511900" cy="5143525"/>
            <a:chOff x="3632100" y="0"/>
            <a:chExt cx="5511900" cy="5143525"/>
          </a:xfrm>
        </p:grpSpPr>
        <p:sp>
          <p:nvSpPr>
            <p:cNvPr id="1367" name="Google Shape;1367;p142"/>
            <p:cNvSpPr/>
            <p:nvPr/>
          </p:nvSpPr>
          <p:spPr>
            <a:xfrm>
              <a:off x="6462300" y="1441775"/>
              <a:ext cx="2681700" cy="11472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368" name="Google Shape;1368;p142"/>
            <p:cNvSpPr/>
            <p:nvPr/>
          </p:nvSpPr>
          <p:spPr>
            <a:xfrm>
              <a:off x="6462300" y="3103775"/>
              <a:ext cx="2681700" cy="20397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369" name="Google Shape;1369;p142"/>
            <p:cNvSpPr/>
            <p:nvPr/>
          </p:nvSpPr>
          <p:spPr>
            <a:xfrm>
              <a:off x="4153925" y="1416600"/>
              <a:ext cx="1570200" cy="676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370" name="Google Shape;1370;p142"/>
            <p:cNvSpPr/>
            <p:nvPr/>
          </p:nvSpPr>
          <p:spPr>
            <a:xfrm>
              <a:off x="4196325" y="4236925"/>
              <a:ext cx="2376000" cy="9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371" name="Google Shape;1371;p142"/>
            <p:cNvSpPr/>
            <p:nvPr/>
          </p:nvSpPr>
          <p:spPr>
            <a:xfrm>
              <a:off x="3632100" y="0"/>
              <a:ext cx="5511900" cy="147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1372" name="Google Shape;1372;p142"/>
          <p:cNvSpPr txBox="1">
            <a:spLocks noGrp="1"/>
          </p:cNvSpPr>
          <p:nvPr>
            <p:ph type="subTitle" idx="1"/>
          </p:nvPr>
        </p:nvSpPr>
        <p:spPr>
          <a:xfrm>
            <a:off x="160431" y="168104"/>
            <a:ext cx="265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highlight>
                  <a:schemeClr val="lt2"/>
                </a:highlight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</a:defRPr>
            </a:lvl9pPr>
          </a:lstStyle>
          <a:p>
            <a:endParaRPr/>
          </a:p>
        </p:txBody>
      </p:sp>
      <p:sp>
        <p:nvSpPr>
          <p:cNvPr id="1373" name="Google Shape;1373;p142"/>
          <p:cNvSpPr txBox="1">
            <a:spLocks noGrp="1"/>
          </p:cNvSpPr>
          <p:nvPr>
            <p:ph type="body" idx="2"/>
          </p:nvPr>
        </p:nvSpPr>
        <p:spPr>
          <a:xfrm>
            <a:off x="252600" y="3797350"/>
            <a:ext cx="3049800" cy="109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374" name="Google Shape;1374;p142"/>
          <p:cNvSpPr txBox="1">
            <a:spLocks noGrp="1"/>
          </p:cNvSpPr>
          <p:nvPr>
            <p:ph type="title"/>
          </p:nvPr>
        </p:nvSpPr>
        <p:spPr>
          <a:xfrm>
            <a:off x="252600" y="2841100"/>
            <a:ext cx="4288200" cy="86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 Medium"/>
              <a:buNone/>
              <a:defRPr sz="3500">
                <a:highlight>
                  <a:schemeClr val="lt2"/>
                </a:highlight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>
                <a:highlight>
                  <a:schemeClr val="lt2"/>
                </a:highlight>
              </a:defRPr>
            </a:lvl9pPr>
          </a:lstStyle>
          <a:p>
            <a:endParaRPr/>
          </a:p>
        </p:txBody>
      </p:sp>
      <p:sp>
        <p:nvSpPr>
          <p:cNvPr id="1375" name="Google Shape;1375;p142"/>
          <p:cNvSpPr>
            <a:spLocks noGrp="1"/>
          </p:cNvSpPr>
          <p:nvPr>
            <p:ph type="pic" idx="3"/>
          </p:nvPr>
        </p:nvSpPr>
        <p:spPr>
          <a:xfrm>
            <a:off x="4634854" y="627935"/>
            <a:ext cx="3444300" cy="327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159">
          <p15:clr>
            <a:srgbClr val="E46962"/>
          </p15:clr>
        </p15:guide>
        <p15:guide id="6" pos="5292">
          <p15:clr>
            <a:srgbClr val="E46962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">
  <p:cSld name="ONE_COLUMN_TEXT_1">
    <p:bg>
      <p:bgPr>
        <a:solidFill>
          <a:schemeClr val="accent2"/>
        </a:solidFill>
        <a:effectLst/>
      </p:bgPr>
    </p:bg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7" name="Google Shape;1377;p143"/>
          <p:cNvGrpSpPr/>
          <p:nvPr/>
        </p:nvGrpSpPr>
        <p:grpSpPr>
          <a:xfrm>
            <a:off x="2230528" y="1108408"/>
            <a:ext cx="4915231" cy="2940670"/>
            <a:chOff x="2230528" y="1108408"/>
            <a:chExt cx="4915231" cy="2940670"/>
          </a:xfrm>
        </p:grpSpPr>
        <p:sp>
          <p:nvSpPr>
            <p:cNvPr id="1378" name="Google Shape;1378;p143"/>
            <p:cNvSpPr/>
            <p:nvPr/>
          </p:nvSpPr>
          <p:spPr>
            <a:xfrm>
              <a:off x="3583559" y="2237378"/>
              <a:ext cx="3562200" cy="181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379" name="Google Shape;1379;p143"/>
            <p:cNvSpPr/>
            <p:nvPr/>
          </p:nvSpPr>
          <p:spPr>
            <a:xfrm>
              <a:off x="3169759" y="1865553"/>
              <a:ext cx="3562200" cy="181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380" name="Google Shape;1380;p143"/>
            <p:cNvSpPr/>
            <p:nvPr/>
          </p:nvSpPr>
          <p:spPr>
            <a:xfrm>
              <a:off x="2715512" y="1415749"/>
              <a:ext cx="3562200" cy="181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381" name="Google Shape;1381;p143"/>
            <p:cNvSpPr/>
            <p:nvPr/>
          </p:nvSpPr>
          <p:spPr>
            <a:xfrm>
              <a:off x="2230528" y="1108408"/>
              <a:ext cx="3562200" cy="181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1382" name="Google Shape;1382;p143"/>
          <p:cNvSpPr txBox="1">
            <a:spLocks noGrp="1"/>
          </p:cNvSpPr>
          <p:nvPr>
            <p:ph type="title"/>
          </p:nvPr>
        </p:nvSpPr>
        <p:spPr>
          <a:xfrm>
            <a:off x="2420613" y="1299977"/>
            <a:ext cx="4262400" cy="9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 Medium"/>
              <a:buNone/>
              <a:defRPr sz="35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/>
            </a:lvl9pPr>
          </a:lstStyle>
          <a:p>
            <a:endParaRPr/>
          </a:p>
        </p:txBody>
      </p:sp>
      <p:sp>
        <p:nvSpPr>
          <p:cNvPr id="1383" name="Google Shape;1383;p143"/>
          <p:cNvSpPr txBox="1">
            <a:spLocks noGrp="1"/>
          </p:cNvSpPr>
          <p:nvPr>
            <p:ph type="body" idx="1"/>
          </p:nvPr>
        </p:nvSpPr>
        <p:spPr>
          <a:xfrm>
            <a:off x="4192376" y="2436625"/>
            <a:ext cx="1356300" cy="154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9pPr>
          </a:lstStyle>
          <a:p>
            <a:endParaRPr/>
          </a:p>
        </p:txBody>
      </p:sp>
      <p:sp>
        <p:nvSpPr>
          <p:cNvPr id="1384" name="Google Shape;1384;p143"/>
          <p:cNvSpPr txBox="1">
            <a:spLocks noGrp="1"/>
          </p:cNvSpPr>
          <p:nvPr>
            <p:ph type="body" idx="2"/>
          </p:nvPr>
        </p:nvSpPr>
        <p:spPr>
          <a:xfrm>
            <a:off x="5712456" y="2436625"/>
            <a:ext cx="1356300" cy="154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>
                <a:highlight>
                  <a:schemeClr val="lt2"/>
                </a:highlight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○"/>
              <a:defRPr sz="1000">
                <a:highlight>
                  <a:schemeClr val="lt2"/>
                </a:highlight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■"/>
              <a:defRPr sz="1000">
                <a:highlight>
                  <a:schemeClr val="lt2"/>
                </a:highlight>
              </a:defRPr>
            </a:lvl9pPr>
          </a:lstStyle>
          <a:p>
            <a:endParaRPr/>
          </a:p>
        </p:txBody>
      </p:sp>
      <p:sp>
        <p:nvSpPr>
          <p:cNvPr id="1385" name="Google Shape;1385;p143"/>
          <p:cNvSpPr txBox="1">
            <a:spLocks noGrp="1"/>
          </p:cNvSpPr>
          <p:nvPr>
            <p:ph type="body" idx="3"/>
          </p:nvPr>
        </p:nvSpPr>
        <p:spPr>
          <a:xfrm>
            <a:off x="2230525" y="2436625"/>
            <a:ext cx="1878300" cy="208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●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○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■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●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○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■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●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○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Char char="■"/>
              <a:defRPr sz="1500">
                <a:solidFill>
                  <a:schemeClr val="lt2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agenda">
  <p:cSld name="TITLE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2"/>
          </p:nvPr>
        </p:nvSpPr>
        <p:spPr>
          <a:xfrm>
            <a:off x="1610975" y="1315350"/>
            <a:ext cx="6482700" cy="3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44">
          <p15:clr>
            <a:srgbClr val="FA7B17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CUSTOM">
    <p:bg>
      <p:bgPr>
        <a:solidFill>
          <a:schemeClr val="accent2"/>
        </a:solidFill>
        <a:effectLst/>
      </p:bgPr>
    </p:bg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44"/>
          <p:cNvSpPr>
            <a:spLocks noGrp="1"/>
          </p:cNvSpPr>
          <p:nvPr>
            <p:ph type="pic" idx="2"/>
          </p:nvPr>
        </p:nvSpPr>
        <p:spPr>
          <a:xfrm>
            <a:off x="743700" y="1693750"/>
            <a:ext cx="3974100" cy="2702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88" name="Google Shape;1388;p144"/>
          <p:cNvGrpSpPr/>
          <p:nvPr/>
        </p:nvGrpSpPr>
        <p:grpSpPr>
          <a:xfrm>
            <a:off x="743700" y="742300"/>
            <a:ext cx="7047725" cy="3657400"/>
            <a:chOff x="743700" y="742300"/>
            <a:chExt cx="7047725" cy="3657400"/>
          </a:xfrm>
        </p:grpSpPr>
        <p:sp>
          <p:nvSpPr>
            <p:cNvPr id="1389" name="Google Shape;1389;p144"/>
            <p:cNvSpPr/>
            <p:nvPr/>
          </p:nvSpPr>
          <p:spPr>
            <a:xfrm>
              <a:off x="4626725" y="1693750"/>
              <a:ext cx="3164700" cy="1721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390" name="Google Shape;1390;p144"/>
            <p:cNvSpPr/>
            <p:nvPr/>
          </p:nvSpPr>
          <p:spPr>
            <a:xfrm>
              <a:off x="4718150" y="3341000"/>
              <a:ext cx="1465200" cy="105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391" name="Google Shape;1391;p144"/>
            <p:cNvSpPr/>
            <p:nvPr/>
          </p:nvSpPr>
          <p:spPr>
            <a:xfrm>
              <a:off x="743700" y="742300"/>
              <a:ext cx="4529700" cy="183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392" name="Google Shape;1392;p144"/>
            <p:cNvSpPr/>
            <p:nvPr/>
          </p:nvSpPr>
          <p:spPr>
            <a:xfrm>
              <a:off x="1359836" y="2451775"/>
              <a:ext cx="416400" cy="39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393" name="Google Shape;1393;p144"/>
            <p:cNvSpPr/>
            <p:nvPr/>
          </p:nvSpPr>
          <p:spPr>
            <a:xfrm>
              <a:off x="744050" y="3236575"/>
              <a:ext cx="741900" cy="39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394" name="Google Shape;1394;p144"/>
            <p:cNvSpPr/>
            <p:nvPr/>
          </p:nvSpPr>
          <p:spPr>
            <a:xfrm>
              <a:off x="1495975" y="2368625"/>
              <a:ext cx="765000" cy="86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395" name="Google Shape;1395;p144"/>
            <p:cNvSpPr/>
            <p:nvPr/>
          </p:nvSpPr>
          <p:spPr>
            <a:xfrm>
              <a:off x="3976375" y="2351575"/>
              <a:ext cx="7419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1396" name="Google Shape;1396;p144"/>
          <p:cNvSpPr/>
          <p:nvPr/>
        </p:nvSpPr>
        <p:spPr>
          <a:xfrm>
            <a:off x="4718150" y="2839125"/>
            <a:ext cx="1465200" cy="5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397" name="Google Shape;1397;p144"/>
          <p:cNvSpPr/>
          <p:nvPr/>
        </p:nvSpPr>
        <p:spPr>
          <a:xfrm>
            <a:off x="6183250" y="3341000"/>
            <a:ext cx="1245300" cy="105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98" name="Google Shape;1398;p144"/>
          <p:cNvSpPr txBox="1">
            <a:spLocks noGrp="1"/>
          </p:cNvSpPr>
          <p:nvPr>
            <p:ph type="title"/>
          </p:nvPr>
        </p:nvSpPr>
        <p:spPr>
          <a:xfrm>
            <a:off x="1032350" y="737025"/>
            <a:ext cx="3651300" cy="15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399" name="Google Shape;1399;p144"/>
          <p:cNvSpPr txBox="1">
            <a:spLocks noGrp="1"/>
          </p:cNvSpPr>
          <p:nvPr>
            <p:ph type="title" idx="3"/>
          </p:nvPr>
        </p:nvSpPr>
        <p:spPr>
          <a:xfrm>
            <a:off x="6183250" y="3136100"/>
            <a:ext cx="2217000" cy="20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9pPr>
          </a:lstStyle>
          <a:p>
            <a:endParaRPr/>
          </a:p>
        </p:txBody>
      </p:sp>
      <p:sp>
        <p:nvSpPr>
          <p:cNvPr id="1400" name="Google Shape;1400;p144"/>
          <p:cNvSpPr txBox="1">
            <a:spLocks noGrp="1"/>
          </p:cNvSpPr>
          <p:nvPr>
            <p:ph type="title" idx="4"/>
          </p:nvPr>
        </p:nvSpPr>
        <p:spPr>
          <a:xfrm>
            <a:off x="4713425" y="1725175"/>
            <a:ext cx="2991300" cy="121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</a:defRPr>
            </a:lvl9pPr>
          </a:lstStyle>
          <a:p>
            <a:endParaRPr/>
          </a:p>
        </p:txBody>
      </p:sp>
      <p:sp>
        <p:nvSpPr>
          <p:cNvPr id="1401" name="Google Shape;1401;p144"/>
          <p:cNvSpPr txBox="1">
            <a:spLocks noGrp="1"/>
          </p:cNvSpPr>
          <p:nvPr>
            <p:ph type="title" idx="5"/>
          </p:nvPr>
        </p:nvSpPr>
        <p:spPr>
          <a:xfrm>
            <a:off x="5340025" y="733275"/>
            <a:ext cx="3287400" cy="9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1402" name="Google Shape;1402;p144"/>
          <p:cNvSpPr>
            <a:spLocks noGrp="1"/>
          </p:cNvSpPr>
          <p:nvPr>
            <p:ph type="pic" idx="6"/>
          </p:nvPr>
        </p:nvSpPr>
        <p:spPr>
          <a:xfrm>
            <a:off x="6183250" y="3344750"/>
            <a:ext cx="2217000" cy="1051200"/>
          </a:xfrm>
          <a:prstGeom prst="rect">
            <a:avLst/>
          </a:prstGeom>
          <a:noFill/>
          <a:ln>
            <a:noFill/>
          </a:ln>
        </p:spPr>
      </p:sp>
      <p:sp>
        <p:nvSpPr>
          <p:cNvPr id="1403" name="Google Shape;1403;p144"/>
          <p:cNvSpPr txBox="1">
            <a:spLocks noGrp="1"/>
          </p:cNvSpPr>
          <p:nvPr>
            <p:ph type="title" idx="7"/>
          </p:nvPr>
        </p:nvSpPr>
        <p:spPr>
          <a:xfrm>
            <a:off x="4804625" y="2962500"/>
            <a:ext cx="1317600" cy="169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highlight>
                  <a:schemeClr val="lt2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59">
          <p15:clr>
            <a:srgbClr val="E46962"/>
          </p15:clr>
        </p15:guide>
        <p15:guide id="2" pos="159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468">
          <p15:clr>
            <a:srgbClr val="E46962"/>
          </p15:clr>
        </p15:guide>
        <p15:guide id="6" pos="5292">
          <p15:clr>
            <a:srgbClr val="E46962"/>
          </p15:clr>
        </p15:guide>
        <p15:guide id="7" orient="horz" pos="468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 - Alt 1">
  <p:cSld name="CUSTOM_1">
    <p:bg>
      <p:bgPr>
        <a:solidFill>
          <a:schemeClr val="accent2"/>
        </a:solidFill>
        <a:effectLst/>
      </p:bgPr>
    </p:bg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45"/>
          <p:cNvSpPr/>
          <p:nvPr/>
        </p:nvSpPr>
        <p:spPr>
          <a:xfrm>
            <a:off x="743700" y="2071975"/>
            <a:ext cx="357300" cy="51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406" name="Google Shape;1406;p145"/>
          <p:cNvSpPr>
            <a:spLocks noGrp="1"/>
          </p:cNvSpPr>
          <p:nvPr>
            <p:ph type="pic" idx="2"/>
          </p:nvPr>
        </p:nvSpPr>
        <p:spPr>
          <a:xfrm>
            <a:off x="978875" y="2071975"/>
            <a:ext cx="3761700" cy="2680200"/>
          </a:xfrm>
          <a:prstGeom prst="rect">
            <a:avLst/>
          </a:prstGeom>
          <a:noFill/>
          <a:ln>
            <a:noFill/>
          </a:ln>
        </p:spPr>
      </p:sp>
      <p:sp>
        <p:nvSpPr>
          <p:cNvPr id="1407" name="Google Shape;1407;p145"/>
          <p:cNvSpPr/>
          <p:nvPr/>
        </p:nvSpPr>
        <p:spPr>
          <a:xfrm>
            <a:off x="743700" y="743700"/>
            <a:ext cx="4529700" cy="135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408" name="Google Shape;1408;p145"/>
          <p:cNvSpPr/>
          <p:nvPr/>
        </p:nvSpPr>
        <p:spPr>
          <a:xfrm>
            <a:off x="1285575" y="2039600"/>
            <a:ext cx="385200" cy="8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409" name="Google Shape;1409;p145"/>
          <p:cNvSpPr/>
          <p:nvPr/>
        </p:nvSpPr>
        <p:spPr>
          <a:xfrm>
            <a:off x="742950" y="3098550"/>
            <a:ext cx="13599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410" name="Google Shape;1410;p145"/>
          <p:cNvSpPr/>
          <p:nvPr/>
        </p:nvSpPr>
        <p:spPr>
          <a:xfrm>
            <a:off x="4718150" y="3884200"/>
            <a:ext cx="765000" cy="86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411" name="Google Shape;1411;p145"/>
          <p:cNvSpPr/>
          <p:nvPr/>
        </p:nvSpPr>
        <p:spPr>
          <a:xfrm>
            <a:off x="3800525" y="2039600"/>
            <a:ext cx="1004100" cy="70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412" name="Google Shape;1412;p145"/>
          <p:cNvSpPr/>
          <p:nvPr/>
        </p:nvSpPr>
        <p:spPr>
          <a:xfrm>
            <a:off x="4718150" y="378500"/>
            <a:ext cx="3552000" cy="402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13" name="Google Shape;1413;p145"/>
          <p:cNvSpPr txBox="1">
            <a:spLocks noGrp="1"/>
          </p:cNvSpPr>
          <p:nvPr>
            <p:ph type="title"/>
          </p:nvPr>
        </p:nvSpPr>
        <p:spPr>
          <a:xfrm>
            <a:off x="4946700" y="623600"/>
            <a:ext cx="3093300" cy="166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414" name="Google Shape;1414;p145"/>
          <p:cNvSpPr>
            <a:spLocks noGrp="1"/>
          </p:cNvSpPr>
          <p:nvPr>
            <p:ph type="pic" idx="3"/>
          </p:nvPr>
        </p:nvSpPr>
        <p:spPr>
          <a:xfrm>
            <a:off x="742950" y="3591150"/>
            <a:ext cx="1359900" cy="970800"/>
          </a:xfrm>
          <a:prstGeom prst="rect">
            <a:avLst/>
          </a:prstGeom>
          <a:noFill/>
          <a:ln>
            <a:noFill/>
          </a:ln>
        </p:spPr>
      </p:sp>
      <p:sp>
        <p:nvSpPr>
          <p:cNvPr id="1415" name="Google Shape;1415;p145"/>
          <p:cNvSpPr txBox="1">
            <a:spLocks noGrp="1"/>
          </p:cNvSpPr>
          <p:nvPr>
            <p:ph type="title" idx="4"/>
          </p:nvPr>
        </p:nvSpPr>
        <p:spPr>
          <a:xfrm>
            <a:off x="883025" y="797467"/>
            <a:ext cx="3921600" cy="9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1416" name="Google Shape;1416;p145"/>
          <p:cNvSpPr/>
          <p:nvPr/>
        </p:nvSpPr>
        <p:spPr>
          <a:xfrm>
            <a:off x="956075" y="1848025"/>
            <a:ext cx="357300" cy="59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417" name="Google Shape;1417;p145"/>
          <p:cNvSpPr txBox="1">
            <a:spLocks noGrp="1"/>
          </p:cNvSpPr>
          <p:nvPr>
            <p:ph type="title" idx="5"/>
          </p:nvPr>
        </p:nvSpPr>
        <p:spPr>
          <a:xfrm>
            <a:off x="883025" y="1805225"/>
            <a:ext cx="3093300" cy="2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lt2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418" name="Google Shape;1418;p145"/>
          <p:cNvSpPr txBox="1">
            <a:spLocks noGrp="1"/>
          </p:cNvSpPr>
          <p:nvPr>
            <p:ph type="title" idx="6"/>
          </p:nvPr>
        </p:nvSpPr>
        <p:spPr>
          <a:xfrm>
            <a:off x="812500" y="3259700"/>
            <a:ext cx="1463700" cy="45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59">
          <p15:clr>
            <a:srgbClr val="E46962"/>
          </p15:clr>
        </p15:guide>
        <p15:guide id="2" pos="159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468">
          <p15:clr>
            <a:srgbClr val="E46962"/>
          </p15:clr>
        </p15:guide>
        <p15:guide id="6" pos="5292">
          <p15:clr>
            <a:srgbClr val="E46962"/>
          </p15:clr>
        </p15:guide>
        <p15:guide id="7" orient="horz" pos="468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+ image">
  <p:cSld name="BLANK_1_1_1_1_1_1_1_1_1_1_1_1_1_1_2">
    <p:bg>
      <p:bgPr>
        <a:solidFill>
          <a:schemeClr val="dk1"/>
        </a:solidFill>
        <a:effectLst/>
      </p:bgPr>
    </p:bg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46"/>
          <p:cNvSpPr txBox="1">
            <a:spLocks noGrp="1"/>
          </p:cNvSpPr>
          <p:nvPr>
            <p:ph type="body" idx="1"/>
          </p:nvPr>
        </p:nvSpPr>
        <p:spPr>
          <a:xfrm>
            <a:off x="3721600" y="3126450"/>
            <a:ext cx="1384800" cy="16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>
            <a:endParaRPr/>
          </a:p>
        </p:txBody>
      </p:sp>
      <p:sp>
        <p:nvSpPr>
          <p:cNvPr id="1421" name="Google Shape;1421;p146"/>
          <p:cNvSpPr>
            <a:spLocks noGrp="1"/>
          </p:cNvSpPr>
          <p:nvPr>
            <p:ph type="pic" idx="2"/>
          </p:nvPr>
        </p:nvSpPr>
        <p:spPr>
          <a:xfrm>
            <a:off x="0" y="0"/>
            <a:ext cx="2546700" cy="3583200"/>
          </a:xfrm>
          <a:prstGeom prst="rect">
            <a:avLst/>
          </a:prstGeom>
          <a:noFill/>
          <a:ln>
            <a:noFill/>
          </a:ln>
        </p:spPr>
      </p:sp>
      <p:sp>
        <p:nvSpPr>
          <p:cNvPr id="1422" name="Google Shape;1422;p146"/>
          <p:cNvSpPr>
            <a:spLocks noGrp="1"/>
          </p:cNvSpPr>
          <p:nvPr>
            <p:ph type="pic" idx="3"/>
          </p:nvPr>
        </p:nvSpPr>
        <p:spPr>
          <a:xfrm>
            <a:off x="280475" y="474638"/>
            <a:ext cx="2940900" cy="4668900"/>
          </a:xfrm>
          <a:prstGeom prst="rect">
            <a:avLst/>
          </a:prstGeom>
          <a:noFill/>
          <a:ln>
            <a:noFill/>
          </a:ln>
        </p:spPr>
      </p:sp>
      <p:sp>
        <p:nvSpPr>
          <p:cNvPr id="1423" name="Google Shape;1423;p146"/>
          <p:cNvSpPr/>
          <p:nvPr/>
        </p:nvSpPr>
        <p:spPr>
          <a:xfrm>
            <a:off x="3596536" y="253823"/>
            <a:ext cx="10821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24" name="Google Shape;1424;p146"/>
          <p:cNvSpPr txBox="1">
            <a:spLocks noGrp="1"/>
          </p:cNvSpPr>
          <p:nvPr>
            <p:ph type="body" idx="4"/>
          </p:nvPr>
        </p:nvSpPr>
        <p:spPr>
          <a:xfrm>
            <a:off x="5511500" y="3126450"/>
            <a:ext cx="1384800" cy="16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>
            <a:endParaRPr/>
          </a:p>
        </p:txBody>
      </p:sp>
      <p:sp>
        <p:nvSpPr>
          <p:cNvPr id="1425" name="Google Shape;1425;p146"/>
          <p:cNvSpPr txBox="1">
            <a:spLocks noGrp="1"/>
          </p:cNvSpPr>
          <p:nvPr>
            <p:ph type="body" idx="5"/>
          </p:nvPr>
        </p:nvSpPr>
        <p:spPr>
          <a:xfrm>
            <a:off x="7293076" y="3126450"/>
            <a:ext cx="1461000" cy="16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>
            <a:endParaRPr/>
          </a:p>
        </p:txBody>
      </p:sp>
      <p:sp>
        <p:nvSpPr>
          <p:cNvPr id="1426" name="Google Shape;1426;p146"/>
          <p:cNvSpPr txBox="1">
            <a:spLocks noGrp="1"/>
          </p:cNvSpPr>
          <p:nvPr>
            <p:ph type="title"/>
          </p:nvPr>
        </p:nvSpPr>
        <p:spPr>
          <a:xfrm>
            <a:off x="3598725" y="1485838"/>
            <a:ext cx="4801500" cy="75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427" name="Google Shape;1427;p146"/>
          <p:cNvSpPr txBox="1">
            <a:spLocks noGrp="1"/>
          </p:cNvSpPr>
          <p:nvPr>
            <p:ph type="subTitle" idx="6"/>
          </p:nvPr>
        </p:nvSpPr>
        <p:spPr>
          <a:xfrm>
            <a:off x="3721600" y="2709275"/>
            <a:ext cx="1574700" cy="24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28" name="Google Shape;1428;p146"/>
          <p:cNvSpPr txBox="1">
            <a:spLocks noGrp="1"/>
          </p:cNvSpPr>
          <p:nvPr>
            <p:ph type="subTitle" idx="7"/>
          </p:nvPr>
        </p:nvSpPr>
        <p:spPr>
          <a:xfrm>
            <a:off x="5511500" y="2709275"/>
            <a:ext cx="1574700" cy="24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29" name="Google Shape;1429;p146"/>
          <p:cNvSpPr txBox="1">
            <a:spLocks noGrp="1"/>
          </p:cNvSpPr>
          <p:nvPr>
            <p:ph type="subTitle" idx="8"/>
          </p:nvPr>
        </p:nvSpPr>
        <p:spPr>
          <a:xfrm>
            <a:off x="7293076" y="2713624"/>
            <a:ext cx="1598400" cy="24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"/>
              <a:buNone/>
              <a:defRPr sz="1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30" name="Google Shape;1430;p146"/>
          <p:cNvSpPr txBox="1">
            <a:spLocks noGrp="1"/>
          </p:cNvSpPr>
          <p:nvPr>
            <p:ph type="title" idx="9"/>
          </p:nvPr>
        </p:nvSpPr>
        <p:spPr>
          <a:xfrm>
            <a:off x="3596525" y="522925"/>
            <a:ext cx="5295000" cy="8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highlight>
                  <a:schemeClr val="accent5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9pPr>
          </a:lstStyle>
          <a:p>
            <a:endParaRPr/>
          </a:p>
        </p:txBody>
      </p:sp>
      <p:grpSp>
        <p:nvGrpSpPr>
          <p:cNvPr id="1431" name="Google Shape;1431;p146"/>
          <p:cNvGrpSpPr/>
          <p:nvPr/>
        </p:nvGrpSpPr>
        <p:grpSpPr>
          <a:xfrm>
            <a:off x="4430888" y="323039"/>
            <a:ext cx="149937" cy="118964"/>
            <a:chOff x="2601950" y="1974675"/>
            <a:chExt cx="2474200" cy="1963100"/>
          </a:xfrm>
        </p:grpSpPr>
        <p:sp>
          <p:nvSpPr>
            <p:cNvPr id="1432" name="Google Shape;1432;p146"/>
            <p:cNvSpPr/>
            <p:nvPr/>
          </p:nvSpPr>
          <p:spPr>
            <a:xfrm>
              <a:off x="2601950" y="1974675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33" name="Google Shape;1433;p146"/>
            <p:cNvSpPr/>
            <p:nvPr/>
          </p:nvSpPr>
          <p:spPr>
            <a:xfrm>
              <a:off x="4454675" y="1974675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34" name="Google Shape;1434;p146"/>
            <p:cNvSpPr/>
            <p:nvPr/>
          </p:nvSpPr>
          <p:spPr>
            <a:xfrm>
              <a:off x="2601950" y="2903950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35" name="Google Shape;1435;p146"/>
            <p:cNvSpPr/>
            <p:nvPr/>
          </p:nvSpPr>
          <p:spPr>
            <a:xfrm>
              <a:off x="2811025" y="3107225"/>
              <a:ext cx="615675" cy="615675"/>
            </a:xfrm>
            <a:custGeom>
              <a:avLst/>
              <a:gdLst/>
              <a:ahLst/>
              <a:cxnLst/>
              <a:rect l="l" t="t" r="r" b="b"/>
              <a:pathLst>
                <a:path w="24627" h="24627" extrusionOk="0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36" name="Google Shape;1436;p146"/>
            <p:cNvSpPr/>
            <p:nvPr/>
          </p:nvSpPr>
          <p:spPr>
            <a:xfrm>
              <a:off x="3008500" y="3316325"/>
              <a:ext cx="1759825" cy="621450"/>
            </a:xfrm>
            <a:custGeom>
              <a:avLst/>
              <a:gdLst/>
              <a:ahLst/>
              <a:cxnLst/>
              <a:rect l="l" t="t" r="r" b="b"/>
              <a:pathLst>
                <a:path w="70393" h="24858" extrusionOk="0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37" name="Google Shape;1437;p146"/>
            <p:cNvSpPr/>
            <p:nvPr/>
          </p:nvSpPr>
          <p:spPr>
            <a:xfrm>
              <a:off x="4251400" y="3107225"/>
              <a:ext cx="615650" cy="615675"/>
            </a:xfrm>
            <a:custGeom>
              <a:avLst/>
              <a:gdLst/>
              <a:ahLst/>
              <a:cxnLst/>
              <a:rect l="l" t="t" r="r" b="b"/>
              <a:pathLst>
                <a:path w="24626" h="24627" extrusionOk="0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38" name="Google Shape;1438;p146"/>
            <p:cNvSpPr/>
            <p:nvPr/>
          </p:nvSpPr>
          <p:spPr>
            <a:xfrm>
              <a:off x="4454675" y="2903950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439" name="Google Shape;1439;p146"/>
          <p:cNvGrpSpPr/>
          <p:nvPr/>
        </p:nvGrpSpPr>
        <p:grpSpPr>
          <a:xfrm>
            <a:off x="3680513" y="323039"/>
            <a:ext cx="149937" cy="118964"/>
            <a:chOff x="2601950" y="1974675"/>
            <a:chExt cx="2474200" cy="1963100"/>
          </a:xfrm>
        </p:grpSpPr>
        <p:sp>
          <p:nvSpPr>
            <p:cNvPr id="1440" name="Google Shape;1440;p146"/>
            <p:cNvSpPr/>
            <p:nvPr/>
          </p:nvSpPr>
          <p:spPr>
            <a:xfrm>
              <a:off x="2601950" y="1974675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41" name="Google Shape;1441;p146"/>
            <p:cNvSpPr/>
            <p:nvPr/>
          </p:nvSpPr>
          <p:spPr>
            <a:xfrm>
              <a:off x="4454675" y="1974675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42" name="Google Shape;1442;p146"/>
            <p:cNvSpPr/>
            <p:nvPr/>
          </p:nvSpPr>
          <p:spPr>
            <a:xfrm>
              <a:off x="2601950" y="2903950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43" name="Google Shape;1443;p146"/>
            <p:cNvSpPr/>
            <p:nvPr/>
          </p:nvSpPr>
          <p:spPr>
            <a:xfrm>
              <a:off x="2811025" y="3107225"/>
              <a:ext cx="615675" cy="615675"/>
            </a:xfrm>
            <a:custGeom>
              <a:avLst/>
              <a:gdLst/>
              <a:ahLst/>
              <a:cxnLst/>
              <a:rect l="l" t="t" r="r" b="b"/>
              <a:pathLst>
                <a:path w="24627" h="24627" extrusionOk="0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44" name="Google Shape;1444;p146"/>
            <p:cNvSpPr/>
            <p:nvPr/>
          </p:nvSpPr>
          <p:spPr>
            <a:xfrm>
              <a:off x="3008500" y="3316325"/>
              <a:ext cx="1759825" cy="621450"/>
            </a:xfrm>
            <a:custGeom>
              <a:avLst/>
              <a:gdLst/>
              <a:ahLst/>
              <a:cxnLst/>
              <a:rect l="l" t="t" r="r" b="b"/>
              <a:pathLst>
                <a:path w="70393" h="24858" extrusionOk="0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45" name="Google Shape;1445;p146"/>
            <p:cNvSpPr/>
            <p:nvPr/>
          </p:nvSpPr>
          <p:spPr>
            <a:xfrm>
              <a:off x="4251400" y="3107225"/>
              <a:ext cx="615650" cy="615675"/>
            </a:xfrm>
            <a:custGeom>
              <a:avLst/>
              <a:gdLst/>
              <a:ahLst/>
              <a:cxnLst/>
              <a:rect l="l" t="t" r="r" b="b"/>
              <a:pathLst>
                <a:path w="24626" h="24627" extrusionOk="0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46" name="Google Shape;1446;p146"/>
            <p:cNvSpPr/>
            <p:nvPr/>
          </p:nvSpPr>
          <p:spPr>
            <a:xfrm>
              <a:off x="4454675" y="2903950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447" name="Google Shape;1447;p146"/>
          <p:cNvGrpSpPr/>
          <p:nvPr/>
        </p:nvGrpSpPr>
        <p:grpSpPr>
          <a:xfrm>
            <a:off x="4062602" y="323039"/>
            <a:ext cx="149940" cy="118971"/>
            <a:chOff x="4062602" y="323039"/>
            <a:chExt cx="149940" cy="118971"/>
          </a:xfrm>
        </p:grpSpPr>
        <p:sp>
          <p:nvSpPr>
            <p:cNvPr id="1448" name="Google Shape;1448;p146"/>
            <p:cNvSpPr/>
            <p:nvPr/>
          </p:nvSpPr>
          <p:spPr>
            <a:xfrm>
              <a:off x="4062602" y="323039"/>
              <a:ext cx="37661" cy="37661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49" name="Google Shape;1449;p146"/>
            <p:cNvSpPr/>
            <p:nvPr/>
          </p:nvSpPr>
          <p:spPr>
            <a:xfrm>
              <a:off x="4174877" y="323039"/>
              <a:ext cx="37661" cy="37661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50" name="Google Shape;1450;p146"/>
            <p:cNvSpPr/>
            <p:nvPr/>
          </p:nvSpPr>
          <p:spPr>
            <a:xfrm>
              <a:off x="4062605" y="404350"/>
              <a:ext cx="149937" cy="37660"/>
            </a:xfrm>
            <a:custGeom>
              <a:avLst/>
              <a:gdLst/>
              <a:ahLst/>
              <a:cxnLst/>
              <a:rect l="l" t="t" r="r" b="b"/>
              <a:pathLst>
                <a:path w="70393" h="24858" extrusionOk="0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orient="horz" pos="3081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orient="horz" pos="159">
          <p15:clr>
            <a:srgbClr val="E46962"/>
          </p15:clr>
        </p15:guide>
        <p15:guide id="7" orient="horz" pos="2772">
          <p15:clr>
            <a:srgbClr val="E46962"/>
          </p15:clr>
        </p15:guide>
        <p15:guide id="8" pos="159">
          <p15:clr>
            <a:srgbClr val="E46962"/>
          </p15:clr>
        </p15:guide>
        <p15:guide id="9" pos="2268">
          <p15:clr>
            <a:srgbClr val="E46962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2">
  <p:cSld name="BLANK_1_1_1_1_1_1_1_1_1_1_1_1_1_1_2_2">
    <p:bg>
      <p:bgPr>
        <a:solidFill>
          <a:schemeClr val="accent4"/>
        </a:solidFill>
        <a:effectLst/>
      </p:bgPr>
    </p:bg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47"/>
          <p:cNvSpPr txBox="1">
            <a:spLocks noGrp="1"/>
          </p:cNvSpPr>
          <p:nvPr>
            <p:ph type="title"/>
          </p:nvPr>
        </p:nvSpPr>
        <p:spPr>
          <a:xfrm>
            <a:off x="245425" y="1563575"/>
            <a:ext cx="3155400" cy="94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453" name="Google Shape;1453;p147"/>
          <p:cNvSpPr txBox="1">
            <a:spLocks noGrp="1"/>
          </p:cNvSpPr>
          <p:nvPr>
            <p:ph type="subTitle" idx="1"/>
          </p:nvPr>
        </p:nvSpPr>
        <p:spPr>
          <a:xfrm>
            <a:off x="364813" y="2715814"/>
            <a:ext cx="1527900" cy="24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454" name="Google Shape;1454;p147"/>
          <p:cNvSpPr txBox="1">
            <a:spLocks noGrp="1"/>
          </p:cNvSpPr>
          <p:nvPr>
            <p:ph type="subTitle" idx="2"/>
          </p:nvPr>
        </p:nvSpPr>
        <p:spPr>
          <a:xfrm>
            <a:off x="3320475" y="2715814"/>
            <a:ext cx="1527900" cy="24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455" name="Google Shape;1455;p147"/>
          <p:cNvSpPr txBox="1">
            <a:spLocks noGrp="1"/>
          </p:cNvSpPr>
          <p:nvPr>
            <p:ph type="subTitle" idx="3"/>
          </p:nvPr>
        </p:nvSpPr>
        <p:spPr>
          <a:xfrm>
            <a:off x="6273125" y="2715820"/>
            <a:ext cx="1548300" cy="24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456" name="Google Shape;1456;p147"/>
          <p:cNvSpPr/>
          <p:nvPr/>
        </p:nvSpPr>
        <p:spPr>
          <a:xfrm>
            <a:off x="252611" y="253823"/>
            <a:ext cx="10821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57" name="Google Shape;1457;p147"/>
          <p:cNvSpPr txBox="1">
            <a:spLocks noGrp="1"/>
          </p:cNvSpPr>
          <p:nvPr>
            <p:ph type="title" idx="4"/>
          </p:nvPr>
        </p:nvSpPr>
        <p:spPr>
          <a:xfrm>
            <a:off x="252600" y="522925"/>
            <a:ext cx="5295000" cy="8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highlight>
                  <a:schemeClr val="accent5"/>
                </a:highlight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highlight>
                  <a:schemeClr val="accent5"/>
                </a:highlight>
              </a:defRPr>
            </a:lvl9pPr>
          </a:lstStyle>
          <a:p>
            <a:endParaRPr/>
          </a:p>
        </p:txBody>
      </p:sp>
      <p:grpSp>
        <p:nvGrpSpPr>
          <p:cNvPr id="1458" name="Google Shape;1458;p147"/>
          <p:cNvGrpSpPr/>
          <p:nvPr/>
        </p:nvGrpSpPr>
        <p:grpSpPr>
          <a:xfrm>
            <a:off x="1093863" y="323039"/>
            <a:ext cx="149937" cy="118964"/>
            <a:chOff x="2601950" y="1974675"/>
            <a:chExt cx="2474200" cy="1963100"/>
          </a:xfrm>
        </p:grpSpPr>
        <p:sp>
          <p:nvSpPr>
            <p:cNvPr id="1459" name="Google Shape;1459;p147"/>
            <p:cNvSpPr/>
            <p:nvPr/>
          </p:nvSpPr>
          <p:spPr>
            <a:xfrm>
              <a:off x="2601950" y="1974675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60" name="Google Shape;1460;p147"/>
            <p:cNvSpPr/>
            <p:nvPr/>
          </p:nvSpPr>
          <p:spPr>
            <a:xfrm>
              <a:off x="4454675" y="1974675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61" name="Google Shape;1461;p147"/>
            <p:cNvSpPr/>
            <p:nvPr/>
          </p:nvSpPr>
          <p:spPr>
            <a:xfrm>
              <a:off x="2601950" y="2903950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62" name="Google Shape;1462;p147"/>
            <p:cNvSpPr/>
            <p:nvPr/>
          </p:nvSpPr>
          <p:spPr>
            <a:xfrm>
              <a:off x="2811025" y="3107225"/>
              <a:ext cx="615675" cy="615675"/>
            </a:xfrm>
            <a:custGeom>
              <a:avLst/>
              <a:gdLst/>
              <a:ahLst/>
              <a:cxnLst/>
              <a:rect l="l" t="t" r="r" b="b"/>
              <a:pathLst>
                <a:path w="24627" h="24627" extrusionOk="0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63" name="Google Shape;1463;p147"/>
            <p:cNvSpPr/>
            <p:nvPr/>
          </p:nvSpPr>
          <p:spPr>
            <a:xfrm>
              <a:off x="3008500" y="3316325"/>
              <a:ext cx="1759825" cy="621450"/>
            </a:xfrm>
            <a:custGeom>
              <a:avLst/>
              <a:gdLst/>
              <a:ahLst/>
              <a:cxnLst/>
              <a:rect l="l" t="t" r="r" b="b"/>
              <a:pathLst>
                <a:path w="70393" h="24858" extrusionOk="0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64" name="Google Shape;1464;p147"/>
            <p:cNvSpPr/>
            <p:nvPr/>
          </p:nvSpPr>
          <p:spPr>
            <a:xfrm>
              <a:off x="4251400" y="3107225"/>
              <a:ext cx="615650" cy="615675"/>
            </a:xfrm>
            <a:custGeom>
              <a:avLst/>
              <a:gdLst/>
              <a:ahLst/>
              <a:cxnLst/>
              <a:rect l="l" t="t" r="r" b="b"/>
              <a:pathLst>
                <a:path w="24626" h="24627" extrusionOk="0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65" name="Google Shape;1465;p147"/>
            <p:cNvSpPr/>
            <p:nvPr/>
          </p:nvSpPr>
          <p:spPr>
            <a:xfrm>
              <a:off x="4454675" y="2903950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466" name="Google Shape;1466;p147"/>
          <p:cNvGrpSpPr/>
          <p:nvPr/>
        </p:nvGrpSpPr>
        <p:grpSpPr>
          <a:xfrm>
            <a:off x="343488" y="323039"/>
            <a:ext cx="149937" cy="118964"/>
            <a:chOff x="2601950" y="1974675"/>
            <a:chExt cx="2474200" cy="1963100"/>
          </a:xfrm>
        </p:grpSpPr>
        <p:sp>
          <p:nvSpPr>
            <p:cNvPr id="1467" name="Google Shape;1467;p147"/>
            <p:cNvSpPr/>
            <p:nvPr/>
          </p:nvSpPr>
          <p:spPr>
            <a:xfrm>
              <a:off x="2601950" y="1974675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68" name="Google Shape;1468;p147"/>
            <p:cNvSpPr/>
            <p:nvPr/>
          </p:nvSpPr>
          <p:spPr>
            <a:xfrm>
              <a:off x="4454675" y="1974675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69" name="Google Shape;1469;p147"/>
            <p:cNvSpPr/>
            <p:nvPr/>
          </p:nvSpPr>
          <p:spPr>
            <a:xfrm>
              <a:off x="2601950" y="2903950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70" name="Google Shape;1470;p147"/>
            <p:cNvSpPr/>
            <p:nvPr/>
          </p:nvSpPr>
          <p:spPr>
            <a:xfrm>
              <a:off x="2811025" y="3107225"/>
              <a:ext cx="615675" cy="615675"/>
            </a:xfrm>
            <a:custGeom>
              <a:avLst/>
              <a:gdLst/>
              <a:ahLst/>
              <a:cxnLst/>
              <a:rect l="l" t="t" r="r" b="b"/>
              <a:pathLst>
                <a:path w="24627" h="24627" extrusionOk="0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71" name="Google Shape;1471;p147"/>
            <p:cNvSpPr/>
            <p:nvPr/>
          </p:nvSpPr>
          <p:spPr>
            <a:xfrm>
              <a:off x="3008500" y="3316325"/>
              <a:ext cx="1759825" cy="621450"/>
            </a:xfrm>
            <a:custGeom>
              <a:avLst/>
              <a:gdLst/>
              <a:ahLst/>
              <a:cxnLst/>
              <a:rect l="l" t="t" r="r" b="b"/>
              <a:pathLst>
                <a:path w="70393" h="24858" extrusionOk="0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72" name="Google Shape;1472;p147"/>
            <p:cNvSpPr/>
            <p:nvPr/>
          </p:nvSpPr>
          <p:spPr>
            <a:xfrm>
              <a:off x="4251400" y="3107225"/>
              <a:ext cx="615650" cy="615675"/>
            </a:xfrm>
            <a:custGeom>
              <a:avLst/>
              <a:gdLst/>
              <a:ahLst/>
              <a:cxnLst/>
              <a:rect l="l" t="t" r="r" b="b"/>
              <a:pathLst>
                <a:path w="24626" h="24627" extrusionOk="0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73" name="Google Shape;1473;p147"/>
            <p:cNvSpPr/>
            <p:nvPr/>
          </p:nvSpPr>
          <p:spPr>
            <a:xfrm>
              <a:off x="4454675" y="2903950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474" name="Google Shape;1474;p147"/>
          <p:cNvGrpSpPr/>
          <p:nvPr/>
        </p:nvGrpSpPr>
        <p:grpSpPr>
          <a:xfrm>
            <a:off x="725577" y="323039"/>
            <a:ext cx="149940" cy="118971"/>
            <a:chOff x="4062602" y="323039"/>
            <a:chExt cx="149940" cy="118971"/>
          </a:xfrm>
        </p:grpSpPr>
        <p:sp>
          <p:nvSpPr>
            <p:cNvPr id="1475" name="Google Shape;1475;p147"/>
            <p:cNvSpPr/>
            <p:nvPr/>
          </p:nvSpPr>
          <p:spPr>
            <a:xfrm>
              <a:off x="4062602" y="323039"/>
              <a:ext cx="37661" cy="37661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76" name="Google Shape;1476;p147"/>
            <p:cNvSpPr/>
            <p:nvPr/>
          </p:nvSpPr>
          <p:spPr>
            <a:xfrm>
              <a:off x="4174877" y="323039"/>
              <a:ext cx="37661" cy="37661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477" name="Google Shape;1477;p147"/>
            <p:cNvSpPr/>
            <p:nvPr/>
          </p:nvSpPr>
          <p:spPr>
            <a:xfrm>
              <a:off x="4062605" y="404350"/>
              <a:ext cx="149937" cy="37660"/>
            </a:xfrm>
            <a:custGeom>
              <a:avLst/>
              <a:gdLst/>
              <a:ahLst/>
              <a:cxnLst/>
              <a:rect l="l" t="t" r="r" b="b"/>
              <a:pathLst>
                <a:path w="70393" h="24858" extrusionOk="0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1478" name="Google Shape;1478;p147"/>
          <p:cNvSpPr txBox="1">
            <a:spLocks noGrp="1"/>
          </p:cNvSpPr>
          <p:nvPr>
            <p:ph type="body" idx="5"/>
          </p:nvPr>
        </p:nvSpPr>
        <p:spPr>
          <a:xfrm>
            <a:off x="364813" y="3126450"/>
            <a:ext cx="2471700" cy="16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>
            <a:endParaRPr/>
          </a:p>
        </p:txBody>
      </p:sp>
      <p:sp>
        <p:nvSpPr>
          <p:cNvPr id="1479" name="Google Shape;1479;p147"/>
          <p:cNvSpPr txBox="1">
            <a:spLocks noGrp="1"/>
          </p:cNvSpPr>
          <p:nvPr>
            <p:ph type="body" idx="6"/>
          </p:nvPr>
        </p:nvSpPr>
        <p:spPr>
          <a:xfrm>
            <a:off x="3320475" y="3126450"/>
            <a:ext cx="2471700" cy="16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>
            <a:endParaRPr/>
          </a:p>
        </p:txBody>
      </p:sp>
      <p:sp>
        <p:nvSpPr>
          <p:cNvPr id="1480" name="Google Shape;1480;p147"/>
          <p:cNvSpPr txBox="1">
            <a:spLocks noGrp="1"/>
          </p:cNvSpPr>
          <p:nvPr>
            <p:ph type="body" idx="7"/>
          </p:nvPr>
        </p:nvSpPr>
        <p:spPr>
          <a:xfrm>
            <a:off x="6273125" y="3126453"/>
            <a:ext cx="2443500" cy="16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Space Grotesk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orient="horz" pos="3081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orient="horz" pos="159">
          <p15:clr>
            <a:srgbClr val="E46962"/>
          </p15:clr>
        </p15:guide>
        <p15:guide id="7" orient="horz" pos="2772">
          <p15:clr>
            <a:srgbClr val="E46962"/>
          </p15:clr>
        </p15:guide>
        <p15:guide id="8" pos="159">
          <p15:clr>
            <a:srgbClr val="E46962"/>
          </p15:clr>
        </p15:guide>
        <p15:guide id="9" pos="2268">
          <p15:clr>
            <a:srgbClr val="E46962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1">
  <p:cSld name="BLANK_1_1_1_1_1_1_1_1_1_1_1_1_1_1">
    <p:bg>
      <p:bgPr>
        <a:solidFill>
          <a:schemeClr val="dk1"/>
        </a:solidFill>
        <a:effectLst/>
      </p:bgPr>
    </p:bg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48"/>
          <p:cNvSpPr txBox="1">
            <a:spLocks noGrp="1"/>
          </p:cNvSpPr>
          <p:nvPr>
            <p:ph type="title"/>
          </p:nvPr>
        </p:nvSpPr>
        <p:spPr>
          <a:xfrm>
            <a:off x="221375" y="223900"/>
            <a:ext cx="6668100" cy="46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pace Grotesk"/>
              <a:buNone/>
              <a:defRPr sz="35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None/>
              <a:defRPr sz="3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83" name="Google Shape;1483;p148"/>
          <p:cNvSpPr txBox="1">
            <a:spLocks noGrp="1"/>
          </p:cNvSpPr>
          <p:nvPr>
            <p:ph type="body" idx="1"/>
          </p:nvPr>
        </p:nvSpPr>
        <p:spPr>
          <a:xfrm>
            <a:off x="6197276" y="2370325"/>
            <a:ext cx="2416800" cy="252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484" name="Google Shape;1484;p148"/>
          <p:cNvSpPr txBox="1">
            <a:spLocks noGrp="1"/>
          </p:cNvSpPr>
          <p:nvPr>
            <p:ph type="subTitle" idx="2"/>
          </p:nvPr>
        </p:nvSpPr>
        <p:spPr>
          <a:xfrm>
            <a:off x="3311200" y="1593874"/>
            <a:ext cx="2057700" cy="23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485" name="Google Shape;1485;p148"/>
          <p:cNvSpPr txBox="1">
            <a:spLocks noGrp="1"/>
          </p:cNvSpPr>
          <p:nvPr>
            <p:ph type="subTitle" idx="3"/>
          </p:nvPr>
        </p:nvSpPr>
        <p:spPr>
          <a:xfrm>
            <a:off x="6294303" y="1593874"/>
            <a:ext cx="2034600" cy="23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486" name="Google Shape;1486;p148"/>
          <p:cNvSpPr txBox="1">
            <a:spLocks noGrp="1"/>
          </p:cNvSpPr>
          <p:nvPr>
            <p:ph type="subTitle" idx="4"/>
          </p:nvPr>
        </p:nvSpPr>
        <p:spPr>
          <a:xfrm>
            <a:off x="252600" y="809250"/>
            <a:ext cx="2801700" cy="92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487" name="Google Shape;1487;p148"/>
          <p:cNvSpPr txBox="1">
            <a:spLocks noGrp="1"/>
          </p:cNvSpPr>
          <p:nvPr>
            <p:ph type="body" idx="5"/>
          </p:nvPr>
        </p:nvSpPr>
        <p:spPr>
          <a:xfrm>
            <a:off x="3224231" y="2370325"/>
            <a:ext cx="2416800" cy="252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●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Space Grotesk Medium"/>
              <a:buChar char="○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Space Grotesk Medium"/>
              <a:buChar char="■"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488" name="Google Shape;1488;p148"/>
          <p:cNvSpPr txBox="1">
            <a:spLocks noGrp="1"/>
          </p:cNvSpPr>
          <p:nvPr>
            <p:ph type="body" idx="6"/>
          </p:nvPr>
        </p:nvSpPr>
        <p:spPr>
          <a:xfrm>
            <a:off x="252600" y="2370325"/>
            <a:ext cx="2187000" cy="646200"/>
          </a:xfrm>
          <a:prstGeom prst="rect">
            <a:avLst/>
          </a:prstGeom>
        </p:spPr>
        <p:txBody>
          <a:bodyPr spcFirstLastPara="1" wrap="square" lIns="0" tIns="0" rIns="0" bIns="90000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Char char="●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lvl="1" indent="-32385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○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L="1371600" lvl="2" indent="-32385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■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L="1828800" lvl="3" indent="-32385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●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L="2286000" lvl="4" indent="-32385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○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L="2743200" lvl="5" indent="-32385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■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L="3200400" lvl="6" indent="-32385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●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L="3657600" lvl="7" indent="-323850">
              <a:spcBef>
                <a:spcPts val="800"/>
              </a:spcBef>
              <a:spcAft>
                <a:spcPts val="0"/>
              </a:spcAft>
              <a:buSzPts val="1500"/>
              <a:buFont typeface="Space Grotesk Medium"/>
              <a:buChar char="○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L="4114800" lvl="8" indent="-323850">
              <a:spcBef>
                <a:spcPts val="800"/>
              </a:spcBef>
              <a:spcAft>
                <a:spcPts val="800"/>
              </a:spcAft>
              <a:buSzPts val="1500"/>
              <a:buFont typeface="Space Grotesk Medium"/>
              <a:buChar char="■"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489" name="Google Shape;1489;p148"/>
          <p:cNvSpPr txBox="1">
            <a:spLocks noGrp="1"/>
          </p:cNvSpPr>
          <p:nvPr>
            <p:ph type="body" idx="7"/>
          </p:nvPr>
        </p:nvSpPr>
        <p:spPr>
          <a:xfrm>
            <a:off x="252600" y="3039157"/>
            <a:ext cx="2118600" cy="876300"/>
          </a:xfrm>
          <a:prstGeom prst="rect">
            <a:avLst/>
          </a:prstGeom>
        </p:spPr>
        <p:txBody>
          <a:bodyPr spcFirstLastPara="1" wrap="square" lIns="0" tIns="0" rIns="0" bIns="90000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68">
          <p15:clr>
            <a:srgbClr val="E46962"/>
          </p15:clr>
        </p15:guide>
        <p15:guide id="2" pos="468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159">
          <p15:clr>
            <a:srgbClr val="E46962"/>
          </p15:clr>
        </p15:guide>
        <p15:guide id="6" pos="5292">
          <p15:clr>
            <a:srgbClr val="E46962"/>
          </p15:clr>
        </p15:guide>
        <p15:guide id="7" orient="horz" pos="2772">
          <p15:clr>
            <a:srgbClr val="E46962"/>
          </p15:clr>
        </p15:guide>
        <p15:guide id="8" orient="horz" pos="159">
          <p15:clr>
            <a:srgbClr val="E46962"/>
          </p15:clr>
        </p15:guide>
        <p15:guide id="9" orient="horz" pos="598">
          <p15:clr>
            <a:srgbClr val="E46962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ngo">
  <p:cSld name="BLANK_1_1_1_1_1_1_1_1_1_1_1_1_1_1_2_1_2">
    <p:bg>
      <p:bgPr>
        <a:solidFill>
          <a:schemeClr val="dk1"/>
        </a:solidFill>
        <a:effectLst/>
      </p:bgPr>
    </p:bg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49"/>
          <p:cNvSpPr txBox="1">
            <a:spLocks noGrp="1"/>
          </p:cNvSpPr>
          <p:nvPr>
            <p:ph type="subTitle" idx="1"/>
          </p:nvPr>
        </p:nvSpPr>
        <p:spPr>
          <a:xfrm>
            <a:off x="252600" y="809250"/>
            <a:ext cx="2801700" cy="92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 Medium"/>
              <a:buNone/>
              <a:defRPr sz="10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492" name="Google Shape;1492;p149"/>
          <p:cNvSpPr txBox="1">
            <a:spLocks noGrp="1"/>
          </p:cNvSpPr>
          <p:nvPr>
            <p:ph type="subTitle" idx="2"/>
          </p:nvPr>
        </p:nvSpPr>
        <p:spPr>
          <a:xfrm>
            <a:off x="252600" y="2831039"/>
            <a:ext cx="2734200" cy="49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highlight>
                  <a:schemeClr val="l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pace Grotesk Medium"/>
              <a:buNone/>
              <a:defRPr sz="1500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493" name="Google Shape;1493;p149"/>
          <p:cNvSpPr txBox="1">
            <a:spLocks noGrp="1"/>
          </p:cNvSpPr>
          <p:nvPr>
            <p:ph type="title"/>
          </p:nvPr>
        </p:nvSpPr>
        <p:spPr>
          <a:xfrm>
            <a:off x="7520025" y="949950"/>
            <a:ext cx="8469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>
            <a:endParaRPr/>
          </a:p>
        </p:txBody>
      </p:sp>
      <p:sp>
        <p:nvSpPr>
          <p:cNvPr id="1494" name="Google Shape;1494;p149"/>
          <p:cNvSpPr txBox="1">
            <a:spLocks noGrp="1"/>
          </p:cNvSpPr>
          <p:nvPr>
            <p:ph type="title" idx="3"/>
          </p:nvPr>
        </p:nvSpPr>
        <p:spPr>
          <a:xfrm>
            <a:off x="4390704" y="2378650"/>
            <a:ext cx="8469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>
            <a:endParaRPr/>
          </a:p>
        </p:txBody>
      </p:sp>
      <p:sp>
        <p:nvSpPr>
          <p:cNvPr id="1495" name="Google Shape;1495;p149"/>
          <p:cNvSpPr txBox="1">
            <a:spLocks noGrp="1"/>
          </p:cNvSpPr>
          <p:nvPr>
            <p:ph type="title" idx="4"/>
          </p:nvPr>
        </p:nvSpPr>
        <p:spPr>
          <a:xfrm>
            <a:off x="5919225" y="2264275"/>
            <a:ext cx="8469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>
            <a:endParaRPr/>
          </a:p>
        </p:txBody>
      </p:sp>
      <p:sp>
        <p:nvSpPr>
          <p:cNvPr id="1496" name="Google Shape;1496;p149"/>
          <p:cNvSpPr txBox="1">
            <a:spLocks noGrp="1"/>
          </p:cNvSpPr>
          <p:nvPr>
            <p:ph type="title" idx="5"/>
          </p:nvPr>
        </p:nvSpPr>
        <p:spPr>
          <a:xfrm>
            <a:off x="7251700" y="2378650"/>
            <a:ext cx="8469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>
            <a:endParaRPr/>
          </a:p>
        </p:txBody>
      </p:sp>
      <p:sp>
        <p:nvSpPr>
          <p:cNvPr id="1497" name="Google Shape;1497;p149"/>
          <p:cNvSpPr txBox="1">
            <a:spLocks noGrp="1"/>
          </p:cNvSpPr>
          <p:nvPr>
            <p:ph type="title" idx="6"/>
          </p:nvPr>
        </p:nvSpPr>
        <p:spPr>
          <a:xfrm>
            <a:off x="4390704" y="3906725"/>
            <a:ext cx="8469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98" name="Google Shape;1498;p149"/>
          <p:cNvSpPr txBox="1">
            <a:spLocks noGrp="1"/>
          </p:cNvSpPr>
          <p:nvPr>
            <p:ph type="title" idx="7"/>
          </p:nvPr>
        </p:nvSpPr>
        <p:spPr>
          <a:xfrm>
            <a:off x="5919225" y="3768600"/>
            <a:ext cx="8469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>
            <a:endParaRPr/>
          </a:p>
        </p:txBody>
      </p:sp>
      <p:sp>
        <p:nvSpPr>
          <p:cNvPr id="1499" name="Google Shape;1499;p149"/>
          <p:cNvSpPr txBox="1">
            <a:spLocks noGrp="1"/>
          </p:cNvSpPr>
          <p:nvPr>
            <p:ph type="title" idx="8"/>
          </p:nvPr>
        </p:nvSpPr>
        <p:spPr>
          <a:xfrm>
            <a:off x="7520025" y="3641175"/>
            <a:ext cx="8469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>
            <a:endParaRPr/>
          </a:p>
        </p:txBody>
      </p:sp>
      <p:sp>
        <p:nvSpPr>
          <p:cNvPr id="1500" name="Google Shape;1500;p149"/>
          <p:cNvSpPr txBox="1">
            <a:spLocks noGrp="1"/>
          </p:cNvSpPr>
          <p:nvPr>
            <p:ph type="title" idx="9"/>
          </p:nvPr>
        </p:nvSpPr>
        <p:spPr>
          <a:xfrm>
            <a:off x="4390704" y="898075"/>
            <a:ext cx="8469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/>
            </a:lvl9pPr>
          </a:lstStyle>
          <a:p>
            <a:endParaRPr/>
          </a:p>
        </p:txBody>
      </p:sp>
      <p:sp>
        <p:nvSpPr>
          <p:cNvPr id="1501" name="Google Shape;1501;p149"/>
          <p:cNvSpPr txBox="1">
            <a:spLocks noGrp="1"/>
          </p:cNvSpPr>
          <p:nvPr>
            <p:ph type="title" idx="13"/>
          </p:nvPr>
        </p:nvSpPr>
        <p:spPr>
          <a:xfrm>
            <a:off x="5992500" y="977450"/>
            <a:ext cx="8469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02" name="Google Shape;1502;p149"/>
          <p:cNvSpPr txBox="1">
            <a:spLocks noGrp="1"/>
          </p:cNvSpPr>
          <p:nvPr>
            <p:ph type="title" idx="14"/>
          </p:nvPr>
        </p:nvSpPr>
        <p:spPr>
          <a:xfrm>
            <a:off x="257707" y="3448488"/>
            <a:ext cx="943500" cy="41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03" name="Google Shape;1503;p149"/>
          <p:cNvSpPr txBox="1">
            <a:spLocks noGrp="1"/>
          </p:cNvSpPr>
          <p:nvPr>
            <p:ph type="title" idx="15"/>
          </p:nvPr>
        </p:nvSpPr>
        <p:spPr>
          <a:xfrm>
            <a:off x="257707" y="3961275"/>
            <a:ext cx="943500" cy="41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04" name="Google Shape;1504;p149"/>
          <p:cNvSpPr txBox="1">
            <a:spLocks noGrp="1"/>
          </p:cNvSpPr>
          <p:nvPr>
            <p:ph type="title" idx="16"/>
          </p:nvPr>
        </p:nvSpPr>
        <p:spPr>
          <a:xfrm>
            <a:off x="1311836" y="3961287"/>
            <a:ext cx="943500" cy="41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05" name="Google Shape;1505;p149"/>
          <p:cNvSpPr txBox="1">
            <a:spLocks noGrp="1"/>
          </p:cNvSpPr>
          <p:nvPr>
            <p:ph type="title" idx="17"/>
          </p:nvPr>
        </p:nvSpPr>
        <p:spPr>
          <a:xfrm>
            <a:off x="2365953" y="3961287"/>
            <a:ext cx="943500" cy="41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06" name="Google Shape;1506;p149"/>
          <p:cNvSpPr txBox="1">
            <a:spLocks noGrp="1"/>
          </p:cNvSpPr>
          <p:nvPr>
            <p:ph type="title" idx="18"/>
          </p:nvPr>
        </p:nvSpPr>
        <p:spPr>
          <a:xfrm>
            <a:off x="257707" y="4474062"/>
            <a:ext cx="943500" cy="41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07" name="Google Shape;1507;p149"/>
          <p:cNvSpPr txBox="1">
            <a:spLocks noGrp="1"/>
          </p:cNvSpPr>
          <p:nvPr>
            <p:ph type="title" idx="19"/>
          </p:nvPr>
        </p:nvSpPr>
        <p:spPr>
          <a:xfrm>
            <a:off x="1311836" y="4474074"/>
            <a:ext cx="943500" cy="41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08" name="Google Shape;1508;p149"/>
          <p:cNvSpPr txBox="1">
            <a:spLocks noGrp="1"/>
          </p:cNvSpPr>
          <p:nvPr>
            <p:ph type="title" idx="20"/>
          </p:nvPr>
        </p:nvSpPr>
        <p:spPr>
          <a:xfrm>
            <a:off x="2365953" y="4474074"/>
            <a:ext cx="943500" cy="41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09" name="Google Shape;1509;p149"/>
          <p:cNvSpPr txBox="1">
            <a:spLocks noGrp="1"/>
          </p:cNvSpPr>
          <p:nvPr>
            <p:ph type="title" idx="21"/>
          </p:nvPr>
        </p:nvSpPr>
        <p:spPr>
          <a:xfrm>
            <a:off x="1313187" y="3448500"/>
            <a:ext cx="943500" cy="41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10" name="Google Shape;1510;p149"/>
          <p:cNvSpPr txBox="1">
            <a:spLocks noGrp="1"/>
          </p:cNvSpPr>
          <p:nvPr>
            <p:ph type="title" idx="22"/>
          </p:nvPr>
        </p:nvSpPr>
        <p:spPr>
          <a:xfrm>
            <a:off x="2365953" y="3448500"/>
            <a:ext cx="943500" cy="41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11" name="Google Shape;1511;p149"/>
          <p:cNvSpPr txBox="1">
            <a:spLocks noGrp="1"/>
          </p:cNvSpPr>
          <p:nvPr>
            <p:ph type="title" idx="23"/>
          </p:nvPr>
        </p:nvSpPr>
        <p:spPr>
          <a:xfrm>
            <a:off x="216300" y="226194"/>
            <a:ext cx="4216200" cy="41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Space Grotesk"/>
              <a:buNone/>
              <a:defRPr sz="3500">
                <a:solidFill>
                  <a:schemeClr val="accent5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900"/>
              <a:buFont typeface="Space Grotesk Medium"/>
              <a:buNone/>
              <a:defRPr sz="3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orient="horz" pos="3081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orient="horz" pos="159">
          <p15:clr>
            <a:srgbClr val="E46962"/>
          </p15:clr>
        </p15:guide>
        <p15:guide id="7" orient="horz" pos="2772">
          <p15:clr>
            <a:srgbClr val="E46962"/>
          </p15:clr>
        </p15:guide>
        <p15:guide id="8" pos="159">
          <p15:clr>
            <a:srgbClr val="E46962"/>
          </p15:clr>
        </p15:guide>
        <p15:guide id="9" pos="2268">
          <p15:clr>
            <a:srgbClr val="E46962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">
  <p:cSld name="BLANK_1_1_1_1_1_1_1_1_1_1_1_1_1_1_1_1_2">
    <p:bg>
      <p:bgPr>
        <a:solidFill>
          <a:schemeClr val="dk1"/>
        </a:solidFill>
        <a:effectLst/>
      </p:bgPr>
    </p:bg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50"/>
          <p:cNvSpPr txBox="1">
            <a:spLocks noGrp="1"/>
          </p:cNvSpPr>
          <p:nvPr>
            <p:ph type="title"/>
          </p:nvPr>
        </p:nvSpPr>
        <p:spPr>
          <a:xfrm>
            <a:off x="236975" y="4424350"/>
            <a:ext cx="4213800" cy="54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514" name="Google Shape;1514;p150"/>
          <p:cNvSpPr txBox="1">
            <a:spLocks noGrp="1"/>
          </p:cNvSpPr>
          <p:nvPr>
            <p:ph type="subTitle" idx="1"/>
          </p:nvPr>
        </p:nvSpPr>
        <p:spPr>
          <a:xfrm>
            <a:off x="6248450" y="4424346"/>
            <a:ext cx="2847300" cy="466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pace Grotesk Medium"/>
              <a:buNone/>
              <a:defRPr sz="1500">
                <a:solidFill>
                  <a:schemeClr val="lt2"/>
                </a:solidFill>
                <a:highlight>
                  <a:schemeClr val="accent2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515" name="Google Shape;1515;p150"/>
          <p:cNvSpPr txBox="1">
            <a:spLocks noGrp="1"/>
          </p:cNvSpPr>
          <p:nvPr>
            <p:ph type="subTitle" idx="2"/>
          </p:nvPr>
        </p:nvSpPr>
        <p:spPr>
          <a:xfrm>
            <a:off x="241825" y="2738350"/>
            <a:ext cx="1869600" cy="160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Space Grotesk"/>
              <a:buNone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516" name="Google Shape;1516;p150"/>
          <p:cNvGrpSpPr/>
          <p:nvPr/>
        </p:nvGrpSpPr>
        <p:grpSpPr>
          <a:xfrm>
            <a:off x="925470" y="348801"/>
            <a:ext cx="7293054" cy="3993059"/>
            <a:chOff x="238125" y="713000"/>
            <a:chExt cx="7143750" cy="4289000"/>
          </a:xfrm>
        </p:grpSpPr>
        <p:sp>
          <p:nvSpPr>
            <p:cNvPr id="1517" name="Google Shape;1517;p150"/>
            <p:cNvSpPr/>
            <p:nvPr/>
          </p:nvSpPr>
          <p:spPr>
            <a:xfrm>
              <a:off x="1952625" y="3233400"/>
              <a:ext cx="950200" cy="1768600"/>
            </a:xfrm>
            <a:custGeom>
              <a:avLst/>
              <a:gdLst/>
              <a:ahLst/>
              <a:cxnLst/>
              <a:rect l="l" t="t" r="r" b="b"/>
              <a:pathLst>
                <a:path w="38008" h="70744" extrusionOk="0">
                  <a:moveTo>
                    <a:pt x="0" y="0"/>
                  </a:moveTo>
                  <a:lnTo>
                    <a:pt x="0" y="3607"/>
                  </a:lnTo>
                  <a:lnTo>
                    <a:pt x="3718" y="3607"/>
                  </a:lnTo>
                  <a:lnTo>
                    <a:pt x="3718" y="11153"/>
                  </a:lnTo>
                  <a:lnTo>
                    <a:pt x="0" y="11153"/>
                  </a:lnTo>
                  <a:lnTo>
                    <a:pt x="0" y="18533"/>
                  </a:lnTo>
                  <a:lnTo>
                    <a:pt x="3773" y="18533"/>
                  </a:lnTo>
                  <a:lnTo>
                    <a:pt x="3773" y="25968"/>
                  </a:lnTo>
                  <a:lnTo>
                    <a:pt x="7602" y="25968"/>
                  </a:lnTo>
                  <a:lnTo>
                    <a:pt x="7602" y="29741"/>
                  </a:lnTo>
                  <a:lnTo>
                    <a:pt x="11375" y="29741"/>
                  </a:lnTo>
                  <a:lnTo>
                    <a:pt x="11375" y="33513"/>
                  </a:lnTo>
                  <a:lnTo>
                    <a:pt x="11375" y="37286"/>
                  </a:lnTo>
                  <a:lnTo>
                    <a:pt x="7602" y="37286"/>
                  </a:lnTo>
                  <a:lnTo>
                    <a:pt x="7602" y="70744"/>
                  </a:lnTo>
                  <a:lnTo>
                    <a:pt x="11375" y="70744"/>
                  </a:lnTo>
                  <a:lnTo>
                    <a:pt x="11375" y="63309"/>
                  </a:lnTo>
                  <a:lnTo>
                    <a:pt x="15203" y="63309"/>
                  </a:lnTo>
                  <a:lnTo>
                    <a:pt x="15203" y="52101"/>
                  </a:lnTo>
                  <a:lnTo>
                    <a:pt x="22805" y="52101"/>
                  </a:lnTo>
                  <a:lnTo>
                    <a:pt x="22805" y="44611"/>
                  </a:lnTo>
                  <a:lnTo>
                    <a:pt x="26578" y="44611"/>
                  </a:lnTo>
                  <a:lnTo>
                    <a:pt x="26578" y="33458"/>
                  </a:lnTo>
                  <a:lnTo>
                    <a:pt x="34235" y="33458"/>
                  </a:lnTo>
                  <a:lnTo>
                    <a:pt x="34235" y="22250"/>
                  </a:lnTo>
                  <a:lnTo>
                    <a:pt x="38008" y="22250"/>
                  </a:lnTo>
                  <a:lnTo>
                    <a:pt x="38008" y="14815"/>
                  </a:lnTo>
                  <a:lnTo>
                    <a:pt x="34235" y="14815"/>
                  </a:lnTo>
                  <a:lnTo>
                    <a:pt x="34235" y="11153"/>
                  </a:lnTo>
                  <a:lnTo>
                    <a:pt x="26578" y="11153"/>
                  </a:lnTo>
                  <a:lnTo>
                    <a:pt x="26578" y="7380"/>
                  </a:lnTo>
                  <a:lnTo>
                    <a:pt x="22749" y="7380"/>
                  </a:lnTo>
                  <a:lnTo>
                    <a:pt x="22749" y="3607"/>
                  </a:lnTo>
                  <a:lnTo>
                    <a:pt x="18976" y="3607"/>
                  </a:lnTo>
                  <a:lnTo>
                    <a:pt x="189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18" name="Google Shape;1518;p150"/>
            <p:cNvSpPr/>
            <p:nvPr/>
          </p:nvSpPr>
          <p:spPr>
            <a:xfrm>
              <a:off x="5955875" y="3792400"/>
              <a:ext cx="756025" cy="835100"/>
            </a:xfrm>
            <a:custGeom>
              <a:avLst/>
              <a:gdLst/>
              <a:ahLst/>
              <a:cxnLst/>
              <a:rect l="l" t="t" r="r" b="b"/>
              <a:pathLst>
                <a:path w="30241" h="33404" extrusionOk="0">
                  <a:moveTo>
                    <a:pt x="11320" y="1"/>
                  </a:moveTo>
                  <a:lnTo>
                    <a:pt x="11320" y="3718"/>
                  </a:lnTo>
                  <a:lnTo>
                    <a:pt x="3719" y="3718"/>
                  </a:lnTo>
                  <a:lnTo>
                    <a:pt x="3719" y="7436"/>
                  </a:lnTo>
                  <a:lnTo>
                    <a:pt x="1" y="7436"/>
                  </a:lnTo>
                  <a:lnTo>
                    <a:pt x="1" y="25968"/>
                  </a:lnTo>
                  <a:lnTo>
                    <a:pt x="3663" y="25968"/>
                  </a:lnTo>
                  <a:lnTo>
                    <a:pt x="3663" y="22361"/>
                  </a:lnTo>
                  <a:lnTo>
                    <a:pt x="15149" y="22361"/>
                  </a:lnTo>
                  <a:lnTo>
                    <a:pt x="15149" y="26024"/>
                  </a:lnTo>
                  <a:lnTo>
                    <a:pt x="18922" y="26024"/>
                  </a:lnTo>
                  <a:lnTo>
                    <a:pt x="18922" y="29741"/>
                  </a:lnTo>
                  <a:lnTo>
                    <a:pt x="22750" y="29741"/>
                  </a:lnTo>
                  <a:lnTo>
                    <a:pt x="22750" y="33403"/>
                  </a:lnTo>
                  <a:lnTo>
                    <a:pt x="26579" y="33403"/>
                  </a:lnTo>
                  <a:lnTo>
                    <a:pt x="26579" y="22251"/>
                  </a:lnTo>
                  <a:lnTo>
                    <a:pt x="30241" y="22251"/>
                  </a:lnTo>
                  <a:lnTo>
                    <a:pt x="30241" y="11098"/>
                  </a:lnTo>
                  <a:lnTo>
                    <a:pt x="26523" y="11098"/>
                  </a:lnTo>
                  <a:lnTo>
                    <a:pt x="26523" y="7381"/>
                  </a:lnTo>
                  <a:lnTo>
                    <a:pt x="22695" y="7381"/>
                  </a:lnTo>
                  <a:lnTo>
                    <a:pt x="22695" y="1"/>
                  </a:lnTo>
                  <a:lnTo>
                    <a:pt x="18866" y="1"/>
                  </a:lnTo>
                  <a:lnTo>
                    <a:pt x="18866" y="3663"/>
                  </a:lnTo>
                  <a:lnTo>
                    <a:pt x="15093" y="3663"/>
                  </a:lnTo>
                  <a:lnTo>
                    <a:pt x="15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19" name="Google Shape;1519;p150"/>
            <p:cNvSpPr/>
            <p:nvPr/>
          </p:nvSpPr>
          <p:spPr>
            <a:xfrm>
              <a:off x="5858775" y="3324950"/>
              <a:ext cx="283025" cy="277450"/>
            </a:xfrm>
            <a:custGeom>
              <a:avLst/>
              <a:gdLst/>
              <a:ahLst/>
              <a:cxnLst/>
              <a:rect l="l" t="t" r="r" b="b"/>
              <a:pathLst>
                <a:path w="11321" h="11098" extrusionOk="0">
                  <a:moveTo>
                    <a:pt x="3774" y="0"/>
                  </a:moveTo>
                  <a:lnTo>
                    <a:pt x="3774" y="3773"/>
                  </a:lnTo>
                  <a:lnTo>
                    <a:pt x="1" y="3773"/>
                  </a:lnTo>
                  <a:lnTo>
                    <a:pt x="1" y="11098"/>
                  </a:lnTo>
                  <a:lnTo>
                    <a:pt x="3774" y="11098"/>
                  </a:lnTo>
                  <a:lnTo>
                    <a:pt x="3774" y="7380"/>
                  </a:lnTo>
                  <a:lnTo>
                    <a:pt x="11320" y="7380"/>
                  </a:lnTo>
                  <a:lnTo>
                    <a:pt x="11320" y="3663"/>
                  </a:lnTo>
                  <a:lnTo>
                    <a:pt x="7492" y="3663"/>
                  </a:lnTo>
                  <a:lnTo>
                    <a:pt x="7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20" name="Google Shape;1520;p150"/>
            <p:cNvSpPr/>
            <p:nvPr/>
          </p:nvSpPr>
          <p:spPr>
            <a:xfrm>
              <a:off x="1762575" y="2953200"/>
              <a:ext cx="187300" cy="274675"/>
            </a:xfrm>
            <a:custGeom>
              <a:avLst/>
              <a:gdLst/>
              <a:ahLst/>
              <a:cxnLst/>
              <a:rect l="l" t="t" r="r" b="b"/>
              <a:pathLst>
                <a:path w="7492" h="10987" extrusionOk="0">
                  <a:moveTo>
                    <a:pt x="0" y="0"/>
                  </a:moveTo>
                  <a:lnTo>
                    <a:pt x="0" y="7380"/>
                  </a:lnTo>
                  <a:lnTo>
                    <a:pt x="3774" y="7380"/>
                  </a:lnTo>
                  <a:lnTo>
                    <a:pt x="3774" y="10987"/>
                  </a:lnTo>
                  <a:lnTo>
                    <a:pt x="7491" y="10987"/>
                  </a:lnTo>
                  <a:lnTo>
                    <a:pt x="7491" y="3662"/>
                  </a:lnTo>
                  <a:lnTo>
                    <a:pt x="3718" y="3662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21" name="Google Shape;1521;p150"/>
            <p:cNvSpPr/>
            <p:nvPr/>
          </p:nvSpPr>
          <p:spPr>
            <a:xfrm>
              <a:off x="6716050" y="1832400"/>
              <a:ext cx="187275" cy="277450"/>
            </a:xfrm>
            <a:custGeom>
              <a:avLst/>
              <a:gdLst/>
              <a:ahLst/>
              <a:cxnLst/>
              <a:rect l="l" t="t" r="r" b="b"/>
              <a:pathLst>
                <a:path w="7491" h="11098" extrusionOk="0">
                  <a:moveTo>
                    <a:pt x="3773" y="0"/>
                  </a:moveTo>
                  <a:lnTo>
                    <a:pt x="3773" y="3773"/>
                  </a:lnTo>
                  <a:lnTo>
                    <a:pt x="0" y="3773"/>
                  </a:lnTo>
                  <a:lnTo>
                    <a:pt x="0" y="11098"/>
                  </a:lnTo>
                  <a:lnTo>
                    <a:pt x="3718" y="11098"/>
                  </a:lnTo>
                  <a:lnTo>
                    <a:pt x="3718" y="7380"/>
                  </a:lnTo>
                  <a:lnTo>
                    <a:pt x="7491" y="7380"/>
                  </a:lnTo>
                  <a:lnTo>
                    <a:pt x="74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22" name="Google Shape;1522;p150"/>
            <p:cNvSpPr/>
            <p:nvPr/>
          </p:nvSpPr>
          <p:spPr>
            <a:xfrm>
              <a:off x="4524375" y="3886725"/>
              <a:ext cx="91575" cy="274700"/>
            </a:xfrm>
            <a:custGeom>
              <a:avLst/>
              <a:gdLst/>
              <a:ahLst/>
              <a:cxnLst/>
              <a:rect l="l" t="t" r="r" b="b"/>
              <a:pathLst>
                <a:path w="3663" h="10988" extrusionOk="0">
                  <a:moveTo>
                    <a:pt x="0" y="1"/>
                  </a:moveTo>
                  <a:lnTo>
                    <a:pt x="0" y="10987"/>
                  </a:lnTo>
                  <a:lnTo>
                    <a:pt x="3662" y="10987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23" name="Google Shape;1523;p150"/>
            <p:cNvSpPr/>
            <p:nvPr/>
          </p:nvSpPr>
          <p:spPr>
            <a:xfrm>
              <a:off x="5477325" y="807300"/>
              <a:ext cx="187300" cy="181750"/>
            </a:xfrm>
            <a:custGeom>
              <a:avLst/>
              <a:gdLst/>
              <a:ahLst/>
              <a:cxnLst/>
              <a:rect l="l" t="t" r="r" b="b"/>
              <a:pathLst>
                <a:path w="7492" h="7270" extrusionOk="0">
                  <a:moveTo>
                    <a:pt x="1" y="1"/>
                  </a:moveTo>
                  <a:lnTo>
                    <a:pt x="1" y="7270"/>
                  </a:lnTo>
                  <a:lnTo>
                    <a:pt x="7491" y="7270"/>
                  </a:lnTo>
                  <a:lnTo>
                    <a:pt x="7491" y="3608"/>
                  </a:lnTo>
                  <a:lnTo>
                    <a:pt x="3718" y="3608"/>
                  </a:lnTo>
                  <a:lnTo>
                    <a:pt x="3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24" name="Google Shape;1524;p150"/>
            <p:cNvSpPr/>
            <p:nvPr/>
          </p:nvSpPr>
          <p:spPr>
            <a:xfrm>
              <a:off x="1951225" y="2765925"/>
              <a:ext cx="94350" cy="183150"/>
            </a:xfrm>
            <a:custGeom>
              <a:avLst/>
              <a:gdLst/>
              <a:ahLst/>
              <a:cxnLst/>
              <a:rect l="l" t="t" r="r" b="b"/>
              <a:pathLst>
                <a:path w="3774" h="7326" extrusionOk="0">
                  <a:moveTo>
                    <a:pt x="1" y="1"/>
                  </a:moveTo>
                  <a:lnTo>
                    <a:pt x="1" y="7325"/>
                  </a:lnTo>
                  <a:lnTo>
                    <a:pt x="3774" y="732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25" name="Google Shape;1525;p150"/>
            <p:cNvSpPr/>
            <p:nvPr/>
          </p:nvSpPr>
          <p:spPr>
            <a:xfrm>
              <a:off x="3859925" y="900250"/>
              <a:ext cx="91575" cy="183125"/>
            </a:xfrm>
            <a:custGeom>
              <a:avLst/>
              <a:gdLst/>
              <a:ahLst/>
              <a:cxnLst/>
              <a:rect l="l" t="t" r="r" b="b"/>
              <a:pathLst>
                <a:path w="3663" h="7325" extrusionOk="0">
                  <a:moveTo>
                    <a:pt x="0" y="0"/>
                  </a:moveTo>
                  <a:lnTo>
                    <a:pt x="0" y="7325"/>
                  </a:lnTo>
                  <a:lnTo>
                    <a:pt x="3552" y="7325"/>
                  </a:lnTo>
                  <a:lnTo>
                    <a:pt x="3607" y="6770"/>
                  </a:lnTo>
                  <a:lnTo>
                    <a:pt x="3663" y="5826"/>
                  </a:lnTo>
                  <a:lnTo>
                    <a:pt x="3663" y="3496"/>
                  </a:lnTo>
                  <a:lnTo>
                    <a:pt x="3607" y="1221"/>
                  </a:lnTo>
                  <a:lnTo>
                    <a:pt x="3552" y="389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26" name="Google Shape;1526;p150"/>
            <p:cNvSpPr/>
            <p:nvPr/>
          </p:nvSpPr>
          <p:spPr>
            <a:xfrm>
              <a:off x="7097500" y="4444350"/>
              <a:ext cx="92950" cy="183150"/>
            </a:xfrm>
            <a:custGeom>
              <a:avLst/>
              <a:gdLst/>
              <a:ahLst/>
              <a:cxnLst/>
              <a:rect l="l" t="t" r="r" b="b"/>
              <a:pathLst>
                <a:path w="3718" h="7326" extrusionOk="0">
                  <a:moveTo>
                    <a:pt x="1" y="1"/>
                  </a:moveTo>
                  <a:lnTo>
                    <a:pt x="1" y="7325"/>
                  </a:lnTo>
                  <a:lnTo>
                    <a:pt x="3718" y="7325"/>
                  </a:lnTo>
                  <a:lnTo>
                    <a:pt x="3718" y="5494"/>
                  </a:lnTo>
                  <a:lnTo>
                    <a:pt x="3718" y="3663"/>
                  </a:lnTo>
                  <a:lnTo>
                    <a:pt x="3718" y="1832"/>
                  </a:lnTo>
                  <a:lnTo>
                    <a:pt x="3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27" name="Google Shape;1527;p150"/>
            <p:cNvSpPr/>
            <p:nvPr/>
          </p:nvSpPr>
          <p:spPr>
            <a:xfrm>
              <a:off x="3477075" y="1832400"/>
              <a:ext cx="91575" cy="184525"/>
            </a:xfrm>
            <a:custGeom>
              <a:avLst/>
              <a:gdLst/>
              <a:ahLst/>
              <a:cxnLst/>
              <a:rect l="l" t="t" r="r" b="b"/>
              <a:pathLst>
                <a:path w="3663" h="7381" extrusionOk="0">
                  <a:moveTo>
                    <a:pt x="1" y="0"/>
                  </a:moveTo>
                  <a:lnTo>
                    <a:pt x="1" y="7380"/>
                  </a:lnTo>
                  <a:lnTo>
                    <a:pt x="3663" y="7380"/>
                  </a:lnTo>
                  <a:lnTo>
                    <a:pt x="3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28" name="Google Shape;1528;p150"/>
            <p:cNvSpPr/>
            <p:nvPr/>
          </p:nvSpPr>
          <p:spPr>
            <a:xfrm>
              <a:off x="3191325" y="1553575"/>
              <a:ext cx="187300" cy="88825"/>
            </a:xfrm>
            <a:custGeom>
              <a:avLst/>
              <a:gdLst/>
              <a:ahLst/>
              <a:cxnLst/>
              <a:rect l="l" t="t" r="r" b="b"/>
              <a:pathLst>
                <a:path w="7492" h="3553" extrusionOk="0">
                  <a:moveTo>
                    <a:pt x="0" y="1"/>
                  </a:moveTo>
                  <a:lnTo>
                    <a:pt x="0" y="3552"/>
                  </a:lnTo>
                  <a:lnTo>
                    <a:pt x="7491" y="3552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29" name="Google Shape;1529;p150"/>
            <p:cNvSpPr/>
            <p:nvPr/>
          </p:nvSpPr>
          <p:spPr>
            <a:xfrm>
              <a:off x="6430275" y="3605150"/>
              <a:ext cx="187300" cy="90200"/>
            </a:xfrm>
            <a:custGeom>
              <a:avLst/>
              <a:gdLst/>
              <a:ahLst/>
              <a:cxnLst/>
              <a:rect l="l" t="t" r="r" b="b"/>
              <a:pathLst>
                <a:path w="7492" h="3608" extrusionOk="0">
                  <a:moveTo>
                    <a:pt x="1" y="0"/>
                  </a:moveTo>
                  <a:lnTo>
                    <a:pt x="1" y="3607"/>
                  </a:lnTo>
                  <a:lnTo>
                    <a:pt x="7492" y="3607"/>
                  </a:lnTo>
                  <a:lnTo>
                    <a:pt x="7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30" name="Google Shape;1530;p150"/>
            <p:cNvSpPr/>
            <p:nvPr/>
          </p:nvSpPr>
          <p:spPr>
            <a:xfrm>
              <a:off x="6240250" y="3513600"/>
              <a:ext cx="187300" cy="88800"/>
            </a:xfrm>
            <a:custGeom>
              <a:avLst/>
              <a:gdLst/>
              <a:ahLst/>
              <a:cxnLst/>
              <a:rect l="l" t="t" r="r" b="b"/>
              <a:pathLst>
                <a:path w="7492" h="3552" extrusionOk="0">
                  <a:moveTo>
                    <a:pt x="0" y="0"/>
                  </a:moveTo>
                  <a:lnTo>
                    <a:pt x="0" y="3552"/>
                  </a:lnTo>
                  <a:lnTo>
                    <a:pt x="7491" y="3552"/>
                  </a:lnTo>
                  <a:lnTo>
                    <a:pt x="74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31" name="Google Shape;1531;p150"/>
            <p:cNvSpPr/>
            <p:nvPr/>
          </p:nvSpPr>
          <p:spPr>
            <a:xfrm>
              <a:off x="2142650" y="2953200"/>
              <a:ext cx="92975" cy="88800"/>
            </a:xfrm>
            <a:custGeom>
              <a:avLst/>
              <a:gdLst/>
              <a:ahLst/>
              <a:cxnLst/>
              <a:rect l="l" t="t" r="r" b="b"/>
              <a:pathLst>
                <a:path w="3719" h="3552" extrusionOk="0">
                  <a:moveTo>
                    <a:pt x="1" y="0"/>
                  </a:moveTo>
                  <a:lnTo>
                    <a:pt x="1" y="3552"/>
                  </a:lnTo>
                  <a:lnTo>
                    <a:pt x="3718" y="3552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32" name="Google Shape;1532;p150"/>
            <p:cNvSpPr/>
            <p:nvPr/>
          </p:nvSpPr>
          <p:spPr>
            <a:xfrm>
              <a:off x="4048575" y="898875"/>
              <a:ext cx="92975" cy="90175"/>
            </a:xfrm>
            <a:custGeom>
              <a:avLst/>
              <a:gdLst/>
              <a:ahLst/>
              <a:cxnLst/>
              <a:rect l="l" t="t" r="r" b="b"/>
              <a:pathLst>
                <a:path w="3719" h="3607" extrusionOk="0">
                  <a:moveTo>
                    <a:pt x="1" y="0"/>
                  </a:moveTo>
                  <a:lnTo>
                    <a:pt x="1" y="3607"/>
                  </a:lnTo>
                  <a:lnTo>
                    <a:pt x="3718" y="3607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33" name="Google Shape;1533;p150"/>
            <p:cNvSpPr/>
            <p:nvPr/>
          </p:nvSpPr>
          <p:spPr>
            <a:xfrm>
              <a:off x="5191575" y="3233400"/>
              <a:ext cx="92975" cy="88800"/>
            </a:xfrm>
            <a:custGeom>
              <a:avLst/>
              <a:gdLst/>
              <a:ahLst/>
              <a:cxnLst/>
              <a:rect l="l" t="t" r="r" b="b"/>
              <a:pathLst>
                <a:path w="3719" h="3552" extrusionOk="0">
                  <a:moveTo>
                    <a:pt x="1" y="0"/>
                  </a:moveTo>
                  <a:lnTo>
                    <a:pt x="1" y="3552"/>
                  </a:lnTo>
                  <a:lnTo>
                    <a:pt x="3718" y="3552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34" name="Google Shape;1534;p150"/>
            <p:cNvSpPr/>
            <p:nvPr/>
          </p:nvSpPr>
          <p:spPr>
            <a:xfrm>
              <a:off x="7001800" y="4631625"/>
              <a:ext cx="91575" cy="90175"/>
            </a:xfrm>
            <a:custGeom>
              <a:avLst/>
              <a:gdLst/>
              <a:ahLst/>
              <a:cxnLst/>
              <a:rect l="l" t="t" r="r" b="b"/>
              <a:pathLst>
                <a:path w="3663" h="3607" extrusionOk="0">
                  <a:moveTo>
                    <a:pt x="0" y="0"/>
                  </a:moveTo>
                  <a:lnTo>
                    <a:pt x="0" y="3607"/>
                  </a:lnTo>
                  <a:lnTo>
                    <a:pt x="3662" y="3607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35" name="Google Shape;1535;p150"/>
            <p:cNvSpPr/>
            <p:nvPr/>
          </p:nvSpPr>
          <p:spPr>
            <a:xfrm>
              <a:off x="5573025" y="3419275"/>
              <a:ext cx="91600" cy="88800"/>
            </a:xfrm>
            <a:custGeom>
              <a:avLst/>
              <a:gdLst/>
              <a:ahLst/>
              <a:cxnLst/>
              <a:rect l="l" t="t" r="r" b="b"/>
              <a:pathLst>
                <a:path w="3664" h="3552" extrusionOk="0">
                  <a:moveTo>
                    <a:pt x="1" y="0"/>
                  </a:moveTo>
                  <a:lnTo>
                    <a:pt x="1" y="3552"/>
                  </a:lnTo>
                  <a:lnTo>
                    <a:pt x="3663" y="3552"/>
                  </a:lnTo>
                  <a:lnTo>
                    <a:pt x="3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36" name="Google Shape;1536;p150"/>
            <p:cNvSpPr/>
            <p:nvPr/>
          </p:nvSpPr>
          <p:spPr>
            <a:xfrm>
              <a:off x="6240250" y="2580050"/>
              <a:ext cx="92975" cy="88825"/>
            </a:xfrm>
            <a:custGeom>
              <a:avLst/>
              <a:gdLst/>
              <a:ahLst/>
              <a:cxnLst/>
              <a:rect l="l" t="t" r="r" b="b"/>
              <a:pathLst>
                <a:path w="3719" h="3553" extrusionOk="0">
                  <a:moveTo>
                    <a:pt x="0" y="1"/>
                  </a:moveTo>
                  <a:lnTo>
                    <a:pt x="0" y="3552"/>
                  </a:lnTo>
                  <a:lnTo>
                    <a:pt x="3718" y="3552"/>
                  </a:lnTo>
                  <a:lnTo>
                    <a:pt x="3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37" name="Google Shape;1537;p150"/>
            <p:cNvSpPr/>
            <p:nvPr/>
          </p:nvSpPr>
          <p:spPr>
            <a:xfrm>
              <a:off x="3381375" y="2018275"/>
              <a:ext cx="91575" cy="90200"/>
            </a:xfrm>
            <a:custGeom>
              <a:avLst/>
              <a:gdLst/>
              <a:ahLst/>
              <a:cxnLst/>
              <a:rect l="l" t="t" r="r" b="b"/>
              <a:pathLst>
                <a:path w="3663" h="3608" extrusionOk="0">
                  <a:moveTo>
                    <a:pt x="0" y="1"/>
                  </a:moveTo>
                  <a:lnTo>
                    <a:pt x="0" y="3607"/>
                  </a:lnTo>
                  <a:lnTo>
                    <a:pt x="3662" y="3607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38" name="Google Shape;1538;p150"/>
            <p:cNvSpPr/>
            <p:nvPr/>
          </p:nvSpPr>
          <p:spPr>
            <a:xfrm>
              <a:off x="1191075" y="993175"/>
              <a:ext cx="91575" cy="90200"/>
            </a:xfrm>
            <a:custGeom>
              <a:avLst/>
              <a:gdLst/>
              <a:ahLst/>
              <a:cxnLst/>
              <a:rect l="l" t="t" r="r" b="b"/>
              <a:pathLst>
                <a:path w="3663" h="3608" extrusionOk="0">
                  <a:moveTo>
                    <a:pt x="0" y="1"/>
                  </a:moveTo>
                  <a:lnTo>
                    <a:pt x="0" y="3608"/>
                  </a:lnTo>
                  <a:lnTo>
                    <a:pt x="3663" y="3608"/>
                  </a:lnTo>
                  <a:lnTo>
                    <a:pt x="3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39" name="Google Shape;1539;p150"/>
            <p:cNvSpPr/>
            <p:nvPr/>
          </p:nvSpPr>
          <p:spPr>
            <a:xfrm>
              <a:off x="3572775" y="2019650"/>
              <a:ext cx="91600" cy="88825"/>
            </a:xfrm>
            <a:custGeom>
              <a:avLst/>
              <a:gdLst/>
              <a:ahLst/>
              <a:cxnLst/>
              <a:rect l="l" t="t" r="r" b="b"/>
              <a:pathLst>
                <a:path w="3664" h="3553" extrusionOk="0">
                  <a:moveTo>
                    <a:pt x="1" y="1"/>
                  </a:moveTo>
                  <a:lnTo>
                    <a:pt x="1" y="3552"/>
                  </a:lnTo>
                  <a:lnTo>
                    <a:pt x="3663" y="3552"/>
                  </a:lnTo>
                  <a:lnTo>
                    <a:pt x="3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40" name="Google Shape;1540;p150"/>
            <p:cNvSpPr/>
            <p:nvPr/>
          </p:nvSpPr>
          <p:spPr>
            <a:xfrm>
              <a:off x="6908850" y="3976900"/>
              <a:ext cx="88800" cy="92950"/>
            </a:xfrm>
            <a:custGeom>
              <a:avLst/>
              <a:gdLst/>
              <a:ahLst/>
              <a:cxnLst/>
              <a:rect l="l" t="t" r="r" b="b"/>
              <a:pathLst>
                <a:path w="3552" h="3718" extrusionOk="0">
                  <a:moveTo>
                    <a:pt x="833" y="1"/>
                  </a:moveTo>
                  <a:lnTo>
                    <a:pt x="0" y="56"/>
                  </a:lnTo>
                  <a:lnTo>
                    <a:pt x="0" y="3718"/>
                  </a:lnTo>
                  <a:lnTo>
                    <a:pt x="3552" y="3718"/>
                  </a:lnTo>
                  <a:lnTo>
                    <a:pt x="3552" y="56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41" name="Google Shape;1541;p150"/>
            <p:cNvSpPr/>
            <p:nvPr/>
          </p:nvSpPr>
          <p:spPr>
            <a:xfrm>
              <a:off x="4811500" y="1086125"/>
              <a:ext cx="91575" cy="90200"/>
            </a:xfrm>
            <a:custGeom>
              <a:avLst/>
              <a:gdLst/>
              <a:ahLst/>
              <a:cxnLst/>
              <a:rect l="l" t="t" r="r" b="b"/>
              <a:pathLst>
                <a:path w="3663" h="3608" extrusionOk="0">
                  <a:moveTo>
                    <a:pt x="0" y="1"/>
                  </a:moveTo>
                  <a:lnTo>
                    <a:pt x="0" y="3607"/>
                  </a:lnTo>
                  <a:lnTo>
                    <a:pt x="3663" y="3607"/>
                  </a:lnTo>
                  <a:lnTo>
                    <a:pt x="3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42" name="Google Shape;1542;p150"/>
            <p:cNvSpPr/>
            <p:nvPr/>
          </p:nvSpPr>
          <p:spPr>
            <a:xfrm>
              <a:off x="5668750" y="3512200"/>
              <a:ext cx="90200" cy="90200"/>
            </a:xfrm>
            <a:custGeom>
              <a:avLst/>
              <a:gdLst/>
              <a:ahLst/>
              <a:cxnLst/>
              <a:rect l="l" t="t" r="r" b="b"/>
              <a:pathLst>
                <a:path w="3608" h="3608" extrusionOk="0">
                  <a:moveTo>
                    <a:pt x="0" y="1"/>
                  </a:moveTo>
                  <a:lnTo>
                    <a:pt x="0" y="3608"/>
                  </a:lnTo>
                  <a:lnTo>
                    <a:pt x="3607" y="3608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43" name="Google Shape;1543;p150"/>
            <p:cNvSpPr/>
            <p:nvPr/>
          </p:nvSpPr>
          <p:spPr>
            <a:xfrm>
              <a:off x="5761700" y="3605150"/>
              <a:ext cx="92950" cy="88800"/>
            </a:xfrm>
            <a:custGeom>
              <a:avLst/>
              <a:gdLst/>
              <a:ahLst/>
              <a:cxnLst/>
              <a:rect l="l" t="t" r="r" b="b"/>
              <a:pathLst>
                <a:path w="3718" h="3552" extrusionOk="0">
                  <a:moveTo>
                    <a:pt x="56" y="0"/>
                  </a:moveTo>
                  <a:lnTo>
                    <a:pt x="0" y="1776"/>
                  </a:lnTo>
                  <a:lnTo>
                    <a:pt x="56" y="3552"/>
                  </a:lnTo>
                  <a:lnTo>
                    <a:pt x="3718" y="3552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44" name="Google Shape;1544;p150"/>
            <p:cNvSpPr/>
            <p:nvPr/>
          </p:nvSpPr>
          <p:spPr>
            <a:xfrm>
              <a:off x="4717175" y="805925"/>
              <a:ext cx="90200" cy="91575"/>
            </a:xfrm>
            <a:custGeom>
              <a:avLst/>
              <a:gdLst/>
              <a:ahLst/>
              <a:cxnLst/>
              <a:rect l="l" t="t" r="r" b="b"/>
              <a:pathLst>
                <a:path w="3608" h="3663" extrusionOk="0">
                  <a:moveTo>
                    <a:pt x="0" y="1"/>
                  </a:moveTo>
                  <a:lnTo>
                    <a:pt x="0" y="3663"/>
                  </a:lnTo>
                  <a:lnTo>
                    <a:pt x="3607" y="3663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45" name="Google Shape;1545;p150"/>
            <p:cNvSpPr/>
            <p:nvPr/>
          </p:nvSpPr>
          <p:spPr>
            <a:xfrm>
              <a:off x="4715775" y="1180450"/>
              <a:ext cx="90200" cy="88800"/>
            </a:xfrm>
            <a:custGeom>
              <a:avLst/>
              <a:gdLst/>
              <a:ahLst/>
              <a:cxnLst/>
              <a:rect l="l" t="t" r="r" b="b"/>
              <a:pathLst>
                <a:path w="3608" h="3552" extrusionOk="0">
                  <a:moveTo>
                    <a:pt x="1" y="0"/>
                  </a:moveTo>
                  <a:lnTo>
                    <a:pt x="1" y="3552"/>
                  </a:lnTo>
                  <a:lnTo>
                    <a:pt x="3608" y="3552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46" name="Google Shape;1546;p150"/>
            <p:cNvSpPr/>
            <p:nvPr/>
          </p:nvSpPr>
          <p:spPr>
            <a:xfrm>
              <a:off x="4618700" y="1273375"/>
              <a:ext cx="94350" cy="90200"/>
            </a:xfrm>
            <a:custGeom>
              <a:avLst/>
              <a:gdLst/>
              <a:ahLst/>
              <a:cxnLst/>
              <a:rect l="l" t="t" r="r" b="b"/>
              <a:pathLst>
                <a:path w="3774" h="3608" extrusionOk="0">
                  <a:moveTo>
                    <a:pt x="0" y="1"/>
                  </a:moveTo>
                  <a:lnTo>
                    <a:pt x="0" y="3608"/>
                  </a:lnTo>
                  <a:lnTo>
                    <a:pt x="3773" y="3608"/>
                  </a:lnTo>
                  <a:lnTo>
                    <a:pt x="3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47" name="Google Shape;1547;p150"/>
            <p:cNvSpPr/>
            <p:nvPr/>
          </p:nvSpPr>
          <p:spPr>
            <a:xfrm>
              <a:off x="238125" y="713000"/>
              <a:ext cx="3140500" cy="2329000"/>
            </a:xfrm>
            <a:custGeom>
              <a:avLst/>
              <a:gdLst/>
              <a:ahLst/>
              <a:cxnLst/>
              <a:rect l="l" t="t" r="r" b="b"/>
              <a:pathLst>
                <a:path w="125620" h="93160" extrusionOk="0">
                  <a:moveTo>
                    <a:pt x="64696" y="18643"/>
                  </a:moveTo>
                  <a:lnTo>
                    <a:pt x="64696" y="22305"/>
                  </a:lnTo>
                  <a:lnTo>
                    <a:pt x="60923" y="22305"/>
                  </a:lnTo>
                  <a:lnTo>
                    <a:pt x="60923" y="18643"/>
                  </a:lnTo>
                  <a:close/>
                  <a:moveTo>
                    <a:pt x="64696" y="26133"/>
                  </a:moveTo>
                  <a:lnTo>
                    <a:pt x="64696" y="29796"/>
                  </a:lnTo>
                  <a:lnTo>
                    <a:pt x="60923" y="29796"/>
                  </a:lnTo>
                  <a:lnTo>
                    <a:pt x="60923" y="26133"/>
                  </a:lnTo>
                  <a:close/>
                  <a:moveTo>
                    <a:pt x="68525" y="0"/>
                  </a:moveTo>
                  <a:lnTo>
                    <a:pt x="68525" y="3718"/>
                  </a:lnTo>
                  <a:lnTo>
                    <a:pt x="57150" y="3718"/>
                  </a:lnTo>
                  <a:lnTo>
                    <a:pt x="57150" y="11097"/>
                  </a:lnTo>
                  <a:lnTo>
                    <a:pt x="64696" y="11097"/>
                  </a:lnTo>
                  <a:lnTo>
                    <a:pt x="64696" y="14926"/>
                  </a:lnTo>
                  <a:lnTo>
                    <a:pt x="53377" y="14926"/>
                  </a:lnTo>
                  <a:lnTo>
                    <a:pt x="53377" y="26078"/>
                  </a:lnTo>
                  <a:lnTo>
                    <a:pt x="57095" y="26078"/>
                  </a:lnTo>
                  <a:lnTo>
                    <a:pt x="57095" y="29796"/>
                  </a:lnTo>
                  <a:lnTo>
                    <a:pt x="53211" y="29796"/>
                  </a:lnTo>
                  <a:lnTo>
                    <a:pt x="53211" y="26078"/>
                  </a:lnTo>
                  <a:lnTo>
                    <a:pt x="49438" y="26078"/>
                  </a:lnTo>
                  <a:lnTo>
                    <a:pt x="49438" y="22416"/>
                  </a:lnTo>
                  <a:lnTo>
                    <a:pt x="41836" y="22416"/>
                  </a:lnTo>
                  <a:lnTo>
                    <a:pt x="41836" y="29740"/>
                  </a:lnTo>
                  <a:lnTo>
                    <a:pt x="38063" y="29740"/>
                  </a:lnTo>
                  <a:lnTo>
                    <a:pt x="38063" y="22250"/>
                  </a:lnTo>
                  <a:lnTo>
                    <a:pt x="41781" y="22250"/>
                  </a:lnTo>
                  <a:lnTo>
                    <a:pt x="41781" y="18698"/>
                  </a:lnTo>
                  <a:lnTo>
                    <a:pt x="34179" y="18698"/>
                  </a:lnTo>
                  <a:lnTo>
                    <a:pt x="34179" y="26133"/>
                  </a:lnTo>
                  <a:lnTo>
                    <a:pt x="26578" y="26133"/>
                  </a:lnTo>
                  <a:lnTo>
                    <a:pt x="26578" y="29796"/>
                  </a:lnTo>
                  <a:lnTo>
                    <a:pt x="22749" y="29796"/>
                  </a:lnTo>
                  <a:lnTo>
                    <a:pt x="22749" y="26133"/>
                  </a:lnTo>
                  <a:lnTo>
                    <a:pt x="3773" y="26133"/>
                  </a:lnTo>
                  <a:lnTo>
                    <a:pt x="3773" y="33569"/>
                  </a:lnTo>
                  <a:lnTo>
                    <a:pt x="0" y="33569"/>
                  </a:lnTo>
                  <a:lnTo>
                    <a:pt x="0" y="44776"/>
                  </a:lnTo>
                  <a:lnTo>
                    <a:pt x="7602" y="44776"/>
                  </a:lnTo>
                  <a:lnTo>
                    <a:pt x="7602" y="48383"/>
                  </a:lnTo>
                  <a:lnTo>
                    <a:pt x="11319" y="48383"/>
                  </a:lnTo>
                  <a:lnTo>
                    <a:pt x="11319" y="44721"/>
                  </a:lnTo>
                  <a:lnTo>
                    <a:pt x="15148" y="44721"/>
                  </a:lnTo>
                  <a:lnTo>
                    <a:pt x="15148" y="41004"/>
                  </a:lnTo>
                  <a:lnTo>
                    <a:pt x="19032" y="41004"/>
                  </a:lnTo>
                  <a:lnTo>
                    <a:pt x="19032" y="44721"/>
                  </a:lnTo>
                  <a:lnTo>
                    <a:pt x="26633" y="44721"/>
                  </a:lnTo>
                  <a:lnTo>
                    <a:pt x="26633" y="52212"/>
                  </a:lnTo>
                  <a:lnTo>
                    <a:pt x="30462" y="52212"/>
                  </a:lnTo>
                  <a:lnTo>
                    <a:pt x="30462" y="55929"/>
                  </a:lnTo>
                  <a:lnTo>
                    <a:pt x="34235" y="55929"/>
                  </a:lnTo>
                  <a:lnTo>
                    <a:pt x="34235" y="60978"/>
                  </a:lnTo>
                  <a:lnTo>
                    <a:pt x="34235" y="65861"/>
                  </a:lnTo>
                  <a:lnTo>
                    <a:pt x="34235" y="68358"/>
                  </a:lnTo>
                  <a:lnTo>
                    <a:pt x="34235" y="70855"/>
                  </a:lnTo>
                  <a:lnTo>
                    <a:pt x="38008" y="70855"/>
                  </a:lnTo>
                  <a:lnTo>
                    <a:pt x="38008" y="74627"/>
                  </a:lnTo>
                  <a:lnTo>
                    <a:pt x="38063" y="78290"/>
                  </a:lnTo>
                  <a:lnTo>
                    <a:pt x="41892" y="78290"/>
                  </a:lnTo>
                  <a:lnTo>
                    <a:pt x="41892" y="85780"/>
                  </a:lnTo>
                  <a:lnTo>
                    <a:pt x="49548" y="85780"/>
                  </a:lnTo>
                  <a:lnTo>
                    <a:pt x="49548" y="93160"/>
                  </a:lnTo>
                  <a:lnTo>
                    <a:pt x="57095" y="93160"/>
                  </a:lnTo>
                  <a:lnTo>
                    <a:pt x="57095" y="82007"/>
                  </a:lnTo>
                  <a:lnTo>
                    <a:pt x="58759" y="82007"/>
                  </a:lnTo>
                  <a:lnTo>
                    <a:pt x="68525" y="82118"/>
                  </a:lnTo>
                  <a:lnTo>
                    <a:pt x="68525" y="78290"/>
                  </a:lnTo>
                  <a:lnTo>
                    <a:pt x="72353" y="78290"/>
                  </a:lnTo>
                  <a:lnTo>
                    <a:pt x="72353" y="74517"/>
                  </a:lnTo>
                  <a:lnTo>
                    <a:pt x="76182" y="74517"/>
                  </a:lnTo>
                  <a:lnTo>
                    <a:pt x="76182" y="67082"/>
                  </a:lnTo>
                  <a:lnTo>
                    <a:pt x="79955" y="67082"/>
                  </a:lnTo>
                  <a:lnTo>
                    <a:pt x="79955" y="63364"/>
                  </a:lnTo>
                  <a:lnTo>
                    <a:pt x="83672" y="63364"/>
                  </a:lnTo>
                  <a:lnTo>
                    <a:pt x="83672" y="59647"/>
                  </a:lnTo>
                  <a:lnTo>
                    <a:pt x="79955" y="59647"/>
                  </a:lnTo>
                  <a:lnTo>
                    <a:pt x="79955" y="55929"/>
                  </a:lnTo>
                  <a:lnTo>
                    <a:pt x="87612" y="55929"/>
                  </a:lnTo>
                  <a:lnTo>
                    <a:pt x="87612" y="59591"/>
                  </a:lnTo>
                  <a:lnTo>
                    <a:pt x="91274" y="59591"/>
                  </a:lnTo>
                  <a:lnTo>
                    <a:pt x="91274" y="52212"/>
                  </a:lnTo>
                  <a:lnTo>
                    <a:pt x="87501" y="52212"/>
                  </a:lnTo>
                  <a:lnTo>
                    <a:pt x="87501" y="44776"/>
                  </a:lnTo>
                  <a:lnTo>
                    <a:pt x="79899" y="44776"/>
                  </a:lnTo>
                  <a:lnTo>
                    <a:pt x="79899" y="41059"/>
                  </a:lnTo>
                  <a:lnTo>
                    <a:pt x="72298" y="41059"/>
                  </a:lnTo>
                  <a:lnTo>
                    <a:pt x="72298" y="55929"/>
                  </a:lnTo>
                  <a:lnTo>
                    <a:pt x="68525" y="55929"/>
                  </a:lnTo>
                  <a:lnTo>
                    <a:pt x="68525" y="48494"/>
                  </a:lnTo>
                  <a:lnTo>
                    <a:pt x="60812" y="48494"/>
                  </a:lnTo>
                  <a:lnTo>
                    <a:pt x="60812" y="44721"/>
                  </a:lnTo>
                  <a:lnTo>
                    <a:pt x="57095" y="44721"/>
                  </a:lnTo>
                  <a:lnTo>
                    <a:pt x="57095" y="40948"/>
                  </a:lnTo>
                  <a:lnTo>
                    <a:pt x="60868" y="40948"/>
                  </a:lnTo>
                  <a:lnTo>
                    <a:pt x="60868" y="37231"/>
                  </a:lnTo>
                  <a:lnTo>
                    <a:pt x="68525" y="37231"/>
                  </a:lnTo>
                  <a:lnTo>
                    <a:pt x="68525" y="26133"/>
                  </a:lnTo>
                  <a:lnTo>
                    <a:pt x="72353" y="26133"/>
                  </a:lnTo>
                  <a:lnTo>
                    <a:pt x="72353" y="37231"/>
                  </a:lnTo>
                  <a:lnTo>
                    <a:pt x="79955" y="37231"/>
                  </a:lnTo>
                  <a:lnTo>
                    <a:pt x="79955" y="40893"/>
                  </a:lnTo>
                  <a:lnTo>
                    <a:pt x="83672" y="40893"/>
                  </a:lnTo>
                  <a:lnTo>
                    <a:pt x="83672" y="29796"/>
                  </a:lnTo>
                  <a:lnTo>
                    <a:pt x="79899" y="29796"/>
                  </a:lnTo>
                  <a:lnTo>
                    <a:pt x="79899" y="26078"/>
                  </a:lnTo>
                  <a:lnTo>
                    <a:pt x="76126" y="26078"/>
                  </a:lnTo>
                  <a:lnTo>
                    <a:pt x="76126" y="22361"/>
                  </a:lnTo>
                  <a:lnTo>
                    <a:pt x="72408" y="22361"/>
                  </a:lnTo>
                  <a:lnTo>
                    <a:pt x="72408" y="11097"/>
                  </a:lnTo>
                  <a:lnTo>
                    <a:pt x="76182" y="11097"/>
                  </a:lnTo>
                  <a:lnTo>
                    <a:pt x="76182" y="7490"/>
                  </a:lnTo>
                  <a:lnTo>
                    <a:pt x="83728" y="7490"/>
                  </a:lnTo>
                  <a:lnTo>
                    <a:pt x="83728" y="11153"/>
                  </a:lnTo>
                  <a:lnTo>
                    <a:pt x="79955" y="11153"/>
                  </a:lnTo>
                  <a:lnTo>
                    <a:pt x="79955" y="13039"/>
                  </a:lnTo>
                  <a:lnTo>
                    <a:pt x="80010" y="14870"/>
                  </a:lnTo>
                  <a:lnTo>
                    <a:pt x="87612" y="14870"/>
                  </a:lnTo>
                  <a:lnTo>
                    <a:pt x="87612" y="18588"/>
                  </a:lnTo>
                  <a:lnTo>
                    <a:pt x="91440" y="18588"/>
                  </a:lnTo>
                  <a:lnTo>
                    <a:pt x="91440" y="37231"/>
                  </a:lnTo>
                  <a:lnTo>
                    <a:pt x="95268" y="37231"/>
                  </a:lnTo>
                  <a:lnTo>
                    <a:pt x="95268" y="40948"/>
                  </a:lnTo>
                  <a:lnTo>
                    <a:pt x="102815" y="40948"/>
                  </a:lnTo>
                  <a:lnTo>
                    <a:pt x="102815" y="33513"/>
                  </a:lnTo>
                  <a:lnTo>
                    <a:pt x="106643" y="33513"/>
                  </a:lnTo>
                  <a:lnTo>
                    <a:pt x="106643" y="29740"/>
                  </a:lnTo>
                  <a:lnTo>
                    <a:pt x="114245" y="29740"/>
                  </a:lnTo>
                  <a:lnTo>
                    <a:pt x="114245" y="26023"/>
                  </a:lnTo>
                  <a:lnTo>
                    <a:pt x="118073" y="26023"/>
                  </a:lnTo>
                  <a:lnTo>
                    <a:pt x="118073" y="18532"/>
                  </a:lnTo>
                  <a:lnTo>
                    <a:pt x="121902" y="18532"/>
                  </a:lnTo>
                  <a:lnTo>
                    <a:pt x="121902" y="7380"/>
                  </a:lnTo>
                  <a:lnTo>
                    <a:pt x="125619" y="7380"/>
                  </a:lnTo>
                  <a:lnTo>
                    <a:pt x="125619" y="3718"/>
                  </a:lnTo>
                  <a:lnTo>
                    <a:pt x="118018" y="3718"/>
                  </a:lnTo>
                  <a:lnTo>
                    <a:pt x="118018" y="55"/>
                  </a:lnTo>
                  <a:lnTo>
                    <a:pt x="95213" y="55"/>
                  </a:lnTo>
                  <a:lnTo>
                    <a:pt x="95213" y="3662"/>
                  </a:lnTo>
                  <a:lnTo>
                    <a:pt x="83728" y="3662"/>
                  </a:lnTo>
                  <a:lnTo>
                    <a:pt x="83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48" name="Google Shape;1548;p150"/>
            <p:cNvSpPr/>
            <p:nvPr/>
          </p:nvSpPr>
          <p:spPr>
            <a:xfrm>
              <a:off x="1951225" y="2765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49" name="Google Shape;1549;p150"/>
            <p:cNvSpPr/>
            <p:nvPr/>
          </p:nvSpPr>
          <p:spPr>
            <a:xfrm>
              <a:off x="3285650" y="993175"/>
              <a:ext cx="4096225" cy="3448450"/>
            </a:xfrm>
            <a:custGeom>
              <a:avLst/>
              <a:gdLst/>
              <a:ahLst/>
              <a:cxnLst/>
              <a:rect l="l" t="t" r="r" b="b"/>
              <a:pathLst>
                <a:path w="163849" h="137938" extrusionOk="0">
                  <a:moveTo>
                    <a:pt x="102815" y="7436"/>
                  </a:moveTo>
                  <a:lnTo>
                    <a:pt x="102815" y="11098"/>
                  </a:lnTo>
                  <a:lnTo>
                    <a:pt x="99042" y="11098"/>
                  </a:lnTo>
                  <a:lnTo>
                    <a:pt x="99042" y="7436"/>
                  </a:lnTo>
                  <a:close/>
                  <a:moveTo>
                    <a:pt x="45610" y="22306"/>
                  </a:moveTo>
                  <a:lnTo>
                    <a:pt x="45610" y="26024"/>
                  </a:lnTo>
                  <a:lnTo>
                    <a:pt x="41948" y="26024"/>
                  </a:lnTo>
                  <a:lnTo>
                    <a:pt x="41948" y="22306"/>
                  </a:lnTo>
                  <a:close/>
                  <a:moveTo>
                    <a:pt x="45665" y="52212"/>
                  </a:moveTo>
                  <a:lnTo>
                    <a:pt x="45665" y="55875"/>
                  </a:lnTo>
                  <a:lnTo>
                    <a:pt x="38119" y="55875"/>
                  </a:lnTo>
                  <a:lnTo>
                    <a:pt x="38119" y="52212"/>
                  </a:lnTo>
                  <a:close/>
                  <a:moveTo>
                    <a:pt x="56929" y="55930"/>
                  </a:moveTo>
                  <a:lnTo>
                    <a:pt x="56929" y="63365"/>
                  </a:lnTo>
                  <a:lnTo>
                    <a:pt x="53322" y="63365"/>
                  </a:lnTo>
                  <a:lnTo>
                    <a:pt x="53322" y="55930"/>
                  </a:lnTo>
                  <a:close/>
                  <a:moveTo>
                    <a:pt x="26634" y="52212"/>
                  </a:moveTo>
                  <a:lnTo>
                    <a:pt x="26634" y="55930"/>
                  </a:lnTo>
                  <a:lnTo>
                    <a:pt x="22916" y="55930"/>
                  </a:lnTo>
                  <a:lnTo>
                    <a:pt x="22916" y="63310"/>
                  </a:lnTo>
                  <a:lnTo>
                    <a:pt x="26634" y="63310"/>
                  </a:lnTo>
                  <a:lnTo>
                    <a:pt x="26634" y="59703"/>
                  </a:lnTo>
                  <a:lnTo>
                    <a:pt x="34291" y="59703"/>
                  </a:lnTo>
                  <a:lnTo>
                    <a:pt x="34291" y="63365"/>
                  </a:lnTo>
                  <a:lnTo>
                    <a:pt x="41837" y="63365"/>
                  </a:lnTo>
                  <a:lnTo>
                    <a:pt x="41837" y="67083"/>
                  </a:lnTo>
                  <a:lnTo>
                    <a:pt x="30518" y="67083"/>
                  </a:lnTo>
                  <a:lnTo>
                    <a:pt x="30518" y="70800"/>
                  </a:lnTo>
                  <a:lnTo>
                    <a:pt x="26634" y="70800"/>
                  </a:lnTo>
                  <a:lnTo>
                    <a:pt x="26634" y="67138"/>
                  </a:lnTo>
                  <a:lnTo>
                    <a:pt x="22861" y="67138"/>
                  </a:lnTo>
                  <a:lnTo>
                    <a:pt x="22861" y="63420"/>
                  </a:lnTo>
                  <a:lnTo>
                    <a:pt x="11431" y="63420"/>
                  </a:lnTo>
                  <a:lnTo>
                    <a:pt x="11431" y="59648"/>
                  </a:lnTo>
                  <a:lnTo>
                    <a:pt x="15204" y="59648"/>
                  </a:lnTo>
                  <a:lnTo>
                    <a:pt x="15204" y="55875"/>
                  </a:lnTo>
                  <a:lnTo>
                    <a:pt x="22805" y="55875"/>
                  </a:lnTo>
                  <a:lnTo>
                    <a:pt x="22805" y="52212"/>
                  </a:lnTo>
                  <a:close/>
                  <a:moveTo>
                    <a:pt x="56929" y="70856"/>
                  </a:moveTo>
                  <a:lnTo>
                    <a:pt x="56929" y="74573"/>
                  </a:lnTo>
                  <a:lnTo>
                    <a:pt x="57095" y="74573"/>
                  </a:lnTo>
                  <a:lnTo>
                    <a:pt x="55264" y="74628"/>
                  </a:lnTo>
                  <a:lnTo>
                    <a:pt x="53322" y="74628"/>
                  </a:lnTo>
                  <a:lnTo>
                    <a:pt x="53322" y="70856"/>
                  </a:lnTo>
                  <a:close/>
                  <a:moveTo>
                    <a:pt x="45665" y="74573"/>
                  </a:moveTo>
                  <a:lnTo>
                    <a:pt x="45665" y="82063"/>
                  </a:lnTo>
                  <a:lnTo>
                    <a:pt x="41948" y="82063"/>
                  </a:lnTo>
                  <a:lnTo>
                    <a:pt x="41948" y="74573"/>
                  </a:lnTo>
                  <a:close/>
                  <a:moveTo>
                    <a:pt x="95269" y="1"/>
                  </a:moveTo>
                  <a:lnTo>
                    <a:pt x="95269" y="3663"/>
                  </a:lnTo>
                  <a:lnTo>
                    <a:pt x="83839" y="3663"/>
                  </a:lnTo>
                  <a:lnTo>
                    <a:pt x="83839" y="7436"/>
                  </a:lnTo>
                  <a:lnTo>
                    <a:pt x="76182" y="7436"/>
                  </a:lnTo>
                  <a:lnTo>
                    <a:pt x="76182" y="11209"/>
                  </a:lnTo>
                  <a:lnTo>
                    <a:pt x="68581" y="11209"/>
                  </a:lnTo>
                  <a:lnTo>
                    <a:pt x="68581" y="18589"/>
                  </a:lnTo>
                  <a:lnTo>
                    <a:pt x="64697" y="18589"/>
                  </a:lnTo>
                  <a:lnTo>
                    <a:pt x="64697" y="14926"/>
                  </a:lnTo>
                  <a:lnTo>
                    <a:pt x="60924" y="14926"/>
                  </a:lnTo>
                  <a:lnTo>
                    <a:pt x="60924" y="18644"/>
                  </a:lnTo>
                  <a:lnTo>
                    <a:pt x="53322" y="18644"/>
                  </a:lnTo>
                  <a:lnTo>
                    <a:pt x="53322" y="22362"/>
                  </a:lnTo>
                  <a:lnTo>
                    <a:pt x="49549" y="22362"/>
                  </a:lnTo>
                  <a:lnTo>
                    <a:pt x="45665" y="22306"/>
                  </a:lnTo>
                  <a:lnTo>
                    <a:pt x="45665" y="18589"/>
                  </a:lnTo>
                  <a:lnTo>
                    <a:pt x="41837" y="18589"/>
                  </a:lnTo>
                  <a:lnTo>
                    <a:pt x="41837" y="14926"/>
                  </a:lnTo>
                  <a:lnTo>
                    <a:pt x="26689" y="14926"/>
                  </a:lnTo>
                  <a:lnTo>
                    <a:pt x="26689" y="18589"/>
                  </a:lnTo>
                  <a:lnTo>
                    <a:pt x="22861" y="18589"/>
                  </a:lnTo>
                  <a:lnTo>
                    <a:pt x="22861" y="26134"/>
                  </a:lnTo>
                  <a:lnTo>
                    <a:pt x="19143" y="26134"/>
                  </a:lnTo>
                  <a:lnTo>
                    <a:pt x="19143" y="33569"/>
                  </a:lnTo>
                  <a:lnTo>
                    <a:pt x="22916" y="33569"/>
                  </a:lnTo>
                  <a:lnTo>
                    <a:pt x="22916" y="37176"/>
                  </a:lnTo>
                  <a:lnTo>
                    <a:pt x="26634" y="37176"/>
                  </a:lnTo>
                  <a:lnTo>
                    <a:pt x="26634" y="26024"/>
                  </a:lnTo>
                  <a:lnTo>
                    <a:pt x="30462" y="26024"/>
                  </a:lnTo>
                  <a:lnTo>
                    <a:pt x="30462" y="22362"/>
                  </a:lnTo>
                  <a:lnTo>
                    <a:pt x="34235" y="22362"/>
                  </a:lnTo>
                  <a:lnTo>
                    <a:pt x="34235" y="26134"/>
                  </a:lnTo>
                  <a:lnTo>
                    <a:pt x="30518" y="26134"/>
                  </a:lnTo>
                  <a:lnTo>
                    <a:pt x="30518" y="33514"/>
                  </a:lnTo>
                  <a:lnTo>
                    <a:pt x="34235" y="33514"/>
                  </a:lnTo>
                  <a:lnTo>
                    <a:pt x="34235" y="37342"/>
                  </a:lnTo>
                  <a:lnTo>
                    <a:pt x="30462" y="37342"/>
                  </a:lnTo>
                  <a:lnTo>
                    <a:pt x="30462" y="40949"/>
                  </a:lnTo>
                  <a:lnTo>
                    <a:pt x="22805" y="40949"/>
                  </a:lnTo>
                  <a:lnTo>
                    <a:pt x="22805" y="37342"/>
                  </a:lnTo>
                  <a:lnTo>
                    <a:pt x="19032" y="37342"/>
                  </a:lnTo>
                  <a:lnTo>
                    <a:pt x="19032" y="44777"/>
                  </a:lnTo>
                  <a:lnTo>
                    <a:pt x="15259" y="44777"/>
                  </a:lnTo>
                  <a:lnTo>
                    <a:pt x="15259" y="48495"/>
                  </a:lnTo>
                  <a:lnTo>
                    <a:pt x="11375" y="48495"/>
                  </a:lnTo>
                  <a:lnTo>
                    <a:pt x="11375" y="55985"/>
                  </a:lnTo>
                  <a:lnTo>
                    <a:pt x="7602" y="55985"/>
                  </a:lnTo>
                  <a:lnTo>
                    <a:pt x="7602" y="67138"/>
                  </a:lnTo>
                  <a:lnTo>
                    <a:pt x="3774" y="67138"/>
                  </a:lnTo>
                  <a:lnTo>
                    <a:pt x="3774" y="74573"/>
                  </a:lnTo>
                  <a:lnTo>
                    <a:pt x="1887" y="74573"/>
                  </a:lnTo>
                  <a:lnTo>
                    <a:pt x="1" y="74628"/>
                  </a:lnTo>
                  <a:lnTo>
                    <a:pt x="1" y="89443"/>
                  </a:lnTo>
                  <a:lnTo>
                    <a:pt x="3829" y="89443"/>
                  </a:lnTo>
                  <a:lnTo>
                    <a:pt x="3829" y="93216"/>
                  </a:lnTo>
                  <a:lnTo>
                    <a:pt x="19143" y="93216"/>
                  </a:lnTo>
                  <a:lnTo>
                    <a:pt x="19143" y="104424"/>
                  </a:lnTo>
                  <a:lnTo>
                    <a:pt x="22916" y="104424"/>
                  </a:lnTo>
                  <a:lnTo>
                    <a:pt x="22916" y="126840"/>
                  </a:lnTo>
                  <a:lnTo>
                    <a:pt x="26689" y="126840"/>
                  </a:lnTo>
                  <a:lnTo>
                    <a:pt x="26689" y="137937"/>
                  </a:lnTo>
                  <a:lnTo>
                    <a:pt x="30462" y="137937"/>
                  </a:lnTo>
                  <a:lnTo>
                    <a:pt x="30462" y="134275"/>
                  </a:lnTo>
                  <a:lnTo>
                    <a:pt x="38064" y="134275"/>
                  </a:lnTo>
                  <a:lnTo>
                    <a:pt x="38064" y="126729"/>
                  </a:lnTo>
                  <a:lnTo>
                    <a:pt x="41948" y="126729"/>
                  </a:lnTo>
                  <a:lnTo>
                    <a:pt x="41948" y="119294"/>
                  </a:lnTo>
                  <a:lnTo>
                    <a:pt x="45721" y="119294"/>
                  </a:lnTo>
                  <a:lnTo>
                    <a:pt x="45721" y="100651"/>
                  </a:lnTo>
                  <a:lnTo>
                    <a:pt x="49494" y="100651"/>
                  </a:lnTo>
                  <a:lnTo>
                    <a:pt x="49494" y="96934"/>
                  </a:lnTo>
                  <a:lnTo>
                    <a:pt x="53211" y="96934"/>
                  </a:lnTo>
                  <a:lnTo>
                    <a:pt x="53211" y="89499"/>
                  </a:lnTo>
                  <a:lnTo>
                    <a:pt x="49549" y="89499"/>
                  </a:lnTo>
                  <a:lnTo>
                    <a:pt x="49549" y="85726"/>
                  </a:lnTo>
                  <a:lnTo>
                    <a:pt x="57095" y="85726"/>
                  </a:lnTo>
                  <a:lnTo>
                    <a:pt x="57095" y="82008"/>
                  </a:lnTo>
                  <a:lnTo>
                    <a:pt x="60924" y="82008"/>
                  </a:lnTo>
                  <a:lnTo>
                    <a:pt x="60924" y="74628"/>
                  </a:lnTo>
                  <a:lnTo>
                    <a:pt x="68636" y="74628"/>
                  </a:lnTo>
                  <a:lnTo>
                    <a:pt x="68636" y="78291"/>
                  </a:lnTo>
                  <a:lnTo>
                    <a:pt x="72409" y="78291"/>
                  </a:lnTo>
                  <a:lnTo>
                    <a:pt x="72409" y="89388"/>
                  </a:lnTo>
                  <a:lnTo>
                    <a:pt x="76182" y="89388"/>
                  </a:lnTo>
                  <a:lnTo>
                    <a:pt x="76182" y="85726"/>
                  </a:lnTo>
                  <a:lnTo>
                    <a:pt x="80011" y="85726"/>
                  </a:lnTo>
                  <a:lnTo>
                    <a:pt x="80011" y="78346"/>
                  </a:lnTo>
                  <a:lnTo>
                    <a:pt x="87668" y="78346"/>
                  </a:lnTo>
                  <a:lnTo>
                    <a:pt x="87668" y="82008"/>
                  </a:lnTo>
                  <a:lnTo>
                    <a:pt x="91441" y="82008"/>
                  </a:lnTo>
                  <a:lnTo>
                    <a:pt x="91441" y="93161"/>
                  </a:lnTo>
                  <a:lnTo>
                    <a:pt x="95269" y="93161"/>
                  </a:lnTo>
                  <a:lnTo>
                    <a:pt x="95269" y="89443"/>
                  </a:lnTo>
                  <a:lnTo>
                    <a:pt x="102760" y="89443"/>
                  </a:lnTo>
                  <a:lnTo>
                    <a:pt x="102760" y="82063"/>
                  </a:lnTo>
                  <a:lnTo>
                    <a:pt x="99042" y="82063"/>
                  </a:lnTo>
                  <a:lnTo>
                    <a:pt x="99042" y="78291"/>
                  </a:lnTo>
                  <a:lnTo>
                    <a:pt x="106644" y="78291"/>
                  </a:lnTo>
                  <a:lnTo>
                    <a:pt x="106644" y="74518"/>
                  </a:lnTo>
                  <a:lnTo>
                    <a:pt x="110472" y="74518"/>
                  </a:lnTo>
                  <a:lnTo>
                    <a:pt x="110472" y="59703"/>
                  </a:lnTo>
                  <a:lnTo>
                    <a:pt x="114356" y="59703"/>
                  </a:lnTo>
                  <a:lnTo>
                    <a:pt x="114356" y="63310"/>
                  </a:lnTo>
                  <a:lnTo>
                    <a:pt x="118129" y="63310"/>
                  </a:lnTo>
                  <a:lnTo>
                    <a:pt x="118129" y="55875"/>
                  </a:lnTo>
                  <a:lnTo>
                    <a:pt x="121958" y="55875"/>
                  </a:lnTo>
                  <a:lnTo>
                    <a:pt x="121958" y="52212"/>
                  </a:lnTo>
                  <a:lnTo>
                    <a:pt x="125731" y="52212"/>
                  </a:lnTo>
                  <a:lnTo>
                    <a:pt x="125731" y="55819"/>
                  </a:lnTo>
                  <a:lnTo>
                    <a:pt x="129504" y="55819"/>
                  </a:lnTo>
                  <a:lnTo>
                    <a:pt x="129504" y="41005"/>
                  </a:lnTo>
                  <a:lnTo>
                    <a:pt x="121958" y="41005"/>
                  </a:lnTo>
                  <a:lnTo>
                    <a:pt x="121958" y="37232"/>
                  </a:lnTo>
                  <a:lnTo>
                    <a:pt x="125731" y="37232"/>
                  </a:lnTo>
                  <a:lnTo>
                    <a:pt x="125731" y="33514"/>
                  </a:lnTo>
                  <a:lnTo>
                    <a:pt x="137161" y="33514"/>
                  </a:lnTo>
                  <a:lnTo>
                    <a:pt x="137161" y="29797"/>
                  </a:lnTo>
                  <a:lnTo>
                    <a:pt x="144818" y="29797"/>
                  </a:lnTo>
                  <a:lnTo>
                    <a:pt x="144818" y="33514"/>
                  </a:lnTo>
                  <a:lnTo>
                    <a:pt x="152364" y="33514"/>
                  </a:lnTo>
                  <a:lnTo>
                    <a:pt x="152364" y="29741"/>
                  </a:lnTo>
                  <a:lnTo>
                    <a:pt x="160021" y="29741"/>
                  </a:lnTo>
                  <a:lnTo>
                    <a:pt x="160021" y="26079"/>
                  </a:lnTo>
                  <a:lnTo>
                    <a:pt x="160021" y="25968"/>
                  </a:lnTo>
                  <a:lnTo>
                    <a:pt x="163849" y="25968"/>
                  </a:lnTo>
                  <a:lnTo>
                    <a:pt x="163849" y="18589"/>
                  </a:lnTo>
                  <a:lnTo>
                    <a:pt x="156192" y="18589"/>
                  </a:lnTo>
                  <a:lnTo>
                    <a:pt x="156192" y="14926"/>
                  </a:lnTo>
                  <a:lnTo>
                    <a:pt x="152419" y="14926"/>
                  </a:lnTo>
                  <a:lnTo>
                    <a:pt x="152419" y="18589"/>
                  </a:lnTo>
                  <a:lnTo>
                    <a:pt x="148535" y="18589"/>
                  </a:lnTo>
                  <a:lnTo>
                    <a:pt x="148535" y="14871"/>
                  </a:lnTo>
                  <a:lnTo>
                    <a:pt x="133277" y="14871"/>
                  </a:lnTo>
                  <a:lnTo>
                    <a:pt x="133277" y="11154"/>
                  </a:lnTo>
                  <a:lnTo>
                    <a:pt x="129559" y="11154"/>
                  </a:lnTo>
                  <a:lnTo>
                    <a:pt x="129559" y="7325"/>
                  </a:lnTo>
                  <a:lnTo>
                    <a:pt x="133277" y="7325"/>
                  </a:lnTo>
                  <a:lnTo>
                    <a:pt x="133277" y="3719"/>
                  </a:lnTo>
                  <a:lnTo>
                    <a:pt x="121958" y="3719"/>
                  </a:lnTo>
                  <a:lnTo>
                    <a:pt x="121958" y="7381"/>
                  </a:lnTo>
                  <a:lnTo>
                    <a:pt x="125675" y="7381"/>
                  </a:lnTo>
                  <a:lnTo>
                    <a:pt x="125675" y="11098"/>
                  </a:lnTo>
                  <a:lnTo>
                    <a:pt x="118074" y="11098"/>
                  </a:lnTo>
                  <a:lnTo>
                    <a:pt x="118074" y="7491"/>
                  </a:lnTo>
                  <a:lnTo>
                    <a:pt x="114301" y="7491"/>
                  </a:lnTo>
                  <a:lnTo>
                    <a:pt x="114301" y="11098"/>
                  </a:lnTo>
                  <a:lnTo>
                    <a:pt x="110417" y="11098"/>
                  </a:lnTo>
                  <a:lnTo>
                    <a:pt x="110417" y="7436"/>
                  </a:lnTo>
                  <a:lnTo>
                    <a:pt x="106644" y="7436"/>
                  </a:lnTo>
                  <a:lnTo>
                    <a:pt x="106644" y="3663"/>
                  </a:lnTo>
                  <a:lnTo>
                    <a:pt x="98987" y="3663"/>
                  </a:lnTo>
                  <a:lnTo>
                    <a:pt x="98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50" name="Google Shape;1550;p150"/>
            <p:cNvSpPr/>
            <p:nvPr/>
          </p:nvSpPr>
          <p:spPr>
            <a:xfrm>
              <a:off x="1286775" y="1086125"/>
              <a:ext cx="185925" cy="92950"/>
            </a:xfrm>
            <a:custGeom>
              <a:avLst/>
              <a:gdLst/>
              <a:ahLst/>
              <a:cxnLst/>
              <a:rect l="l" t="t" r="r" b="b"/>
              <a:pathLst>
                <a:path w="7437" h="3718" extrusionOk="0">
                  <a:moveTo>
                    <a:pt x="1" y="1"/>
                  </a:moveTo>
                  <a:lnTo>
                    <a:pt x="1" y="611"/>
                  </a:lnTo>
                  <a:lnTo>
                    <a:pt x="1" y="3607"/>
                  </a:lnTo>
                  <a:lnTo>
                    <a:pt x="1" y="3718"/>
                  </a:lnTo>
                  <a:lnTo>
                    <a:pt x="7436" y="3718"/>
                  </a:lnTo>
                  <a:lnTo>
                    <a:pt x="7436" y="3496"/>
                  </a:lnTo>
                  <a:lnTo>
                    <a:pt x="7436" y="611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468">
          <p15:clr>
            <a:srgbClr val="E46962"/>
          </p15:clr>
        </p15:guide>
        <p15:guide id="2" pos="5601">
          <p15:clr>
            <a:srgbClr val="E46962"/>
          </p15:clr>
        </p15:guide>
        <p15:guide id="3" orient="horz" pos="468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159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ess The Team Member">
  <p:cSld name="BLANK_1_1_1_1_1_1_1_1_1_1_1_1_1_2">
    <p:bg>
      <p:bgPr>
        <a:solidFill>
          <a:schemeClr val="dk1"/>
        </a:solidFill>
        <a:effectLst/>
      </p:bgPr>
    </p:bg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2" name="Google Shape;1552;p151"/>
          <p:cNvGrpSpPr/>
          <p:nvPr/>
        </p:nvGrpSpPr>
        <p:grpSpPr>
          <a:xfrm>
            <a:off x="103050" y="103050"/>
            <a:ext cx="6817325" cy="3765575"/>
            <a:chOff x="103050" y="103050"/>
            <a:chExt cx="6817325" cy="3765575"/>
          </a:xfrm>
        </p:grpSpPr>
        <p:sp>
          <p:nvSpPr>
            <p:cNvPr id="1553" name="Google Shape;1553;p151"/>
            <p:cNvSpPr/>
            <p:nvPr/>
          </p:nvSpPr>
          <p:spPr>
            <a:xfrm>
              <a:off x="103050" y="103050"/>
              <a:ext cx="5135700" cy="2659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54" name="Google Shape;1554;p151"/>
            <p:cNvSpPr/>
            <p:nvPr/>
          </p:nvSpPr>
          <p:spPr>
            <a:xfrm>
              <a:off x="1090775" y="1490525"/>
              <a:ext cx="5829600" cy="2378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1555" name="Google Shape;1555;p151"/>
          <p:cNvSpPr txBox="1">
            <a:spLocks noGrp="1"/>
          </p:cNvSpPr>
          <p:nvPr>
            <p:ph type="subTitle" idx="1"/>
          </p:nvPr>
        </p:nvSpPr>
        <p:spPr>
          <a:xfrm>
            <a:off x="252600" y="1199800"/>
            <a:ext cx="2881500" cy="8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556" name="Google Shape;1556;p151"/>
          <p:cNvSpPr txBox="1">
            <a:spLocks noGrp="1"/>
          </p:cNvSpPr>
          <p:nvPr>
            <p:ph type="title"/>
          </p:nvPr>
        </p:nvSpPr>
        <p:spPr>
          <a:xfrm>
            <a:off x="229190" y="147681"/>
            <a:ext cx="4216200" cy="8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orient="horz" pos="3081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159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rt Attack">
  <p:cSld name="TITLE_1_1_5">
    <p:bg>
      <p:bgPr>
        <a:solidFill>
          <a:schemeClr val="accent4"/>
        </a:solidFill>
        <a:effectLst/>
      </p:bgPr>
    </p:bg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8" name="Google Shape;1558;p152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sp>
          <p:nvSpPr>
            <p:cNvPr id="1559" name="Google Shape;1559;p152"/>
            <p:cNvSpPr/>
            <p:nvPr/>
          </p:nvSpPr>
          <p:spPr>
            <a:xfrm>
              <a:off x="0" y="0"/>
              <a:ext cx="103049" cy="5143489"/>
            </a:xfrm>
            <a:custGeom>
              <a:avLst/>
              <a:gdLst/>
              <a:ahLst/>
              <a:cxnLst/>
              <a:rect l="l" t="t" r="r" b="b"/>
              <a:pathLst>
                <a:path w="3540" h="143904" extrusionOk="0">
                  <a:moveTo>
                    <a:pt x="0" y="1"/>
                  </a:moveTo>
                  <a:lnTo>
                    <a:pt x="0" y="143903"/>
                  </a:lnTo>
                  <a:lnTo>
                    <a:pt x="3540" y="143903"/>
                  </a:lnTo>
                  <a:lnTo>
                    <a:pt x="3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60" name="Google Shape;1560;p152"/>
            <p:cNvSpPr/>
            <p:nvPr/>
          </p:nvSpPr>
          <p:spPr>
            <a:xfrm>
              <a:off x="9040950" y="0"/>
              <a:ext cx="103049" cy="5143489"/>
            </a:xfrm>
            <a:custGeom>
              <a:avLst/>
              <a:gdLst/>
              <a:ahLst/>
              <a:cxnLst/>
              <a:rect l="l" t="t" r="r" b="b"/>
              <a:pathLst>
                <a:path w="3540" h="143904" extrusionOk="0">
                  <a:moveTo>
                    <a:pt x="0" y="1"/>
                  </a:moveTo>
                  <a:lnTo>
                    <a:pt x="0" y="143903"/>
                  </a:lnTo>
                  <a:lnTo>
                    <a:pt x="3540" y="143903"/>
                  </a:lnTo>
                  <a:lnTo>
                    <a:pt x="3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61" name="Google Shape;1561;p152"/>
            <p:cNvSpPr/>
            <p:nvPr/>
          </p:nvSpPr>
          <p:spPr>
            <a:xfrm rot="5400000">
              <a:off x="4519005" y="-4518866"/>
              <a:ext cx="103049" cy="9140782"/>
            </a:xfrm>
            <a:custGeom>
              <a:avLst/>
              <a:gdLst/>
              <a:ahLst/>
              <a:cxnLst/>
              <a:rect l="l" t="t" r="r" b="b"/>
              <a:pathLst>
                <a:path w="3540" h="143904" extrusionOk="0">
                  <a:moveTo>
                    <a:pt x="0" y="1"/>
                  </a:moveTo>
                  <a:lnTo>
                    <a:pt x="0" y="143903"/>
                  </a:lnTo>
                  <a:lnTo>
                    <a:pt x="3540" y="143903"/>
                  </a:lnTo>
                  <a:lnTo>
                    <a:pt x="3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62" name="Google Shape;1562;p152"/>
            <p:cNvSpPr/>
            <p:nvPr/>
          </p:nvSpPr>
          <p:spPr>
            <a:xfrm rot="5400000">
              <a:off x="4520468" y="521584"/>
              <a:ext cx="103049" cy="9140782"/>
            </a:xfrm>
            <a:custGeom>
              <a:avLst/>
              <a:gdLst/>
              <a:ahLst/>
              <a:cxnLst/>
              <a:rect l="l" t="t" r="r" b="b"/>
              <a:pathLst>
                <a:path w="3540" h="143904" extrusionOk="0">
                  <a:moveTo>
                    <a:pt x="0" y="1"/>
                  </a:moveTo>
                  <a:lnTo>
                    <a:pt x="0" y="143903"/>
                  </a:lnTo>
                  <a:lnTo>
                    <a:pt x="3540" y="143903"/>
                  </a:lnTo>
                  <a:lnTo>
                    <a:pt x="3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1563" name="Google Shape;1563;p152"/>
          <p:cNvSpPr>
            <a:spLocks noGrp="1"/>
          </p:cNvSpPr>
          <p:nvPr>
            <p:ph type="pic" idx="2"/>
          </p:nvPr>
        </p:nvSpPr>
        <p:spPr>
          <a:xfrm>
            <a:off x="3553675" y="3509450"/>
            <a:ext cx="1941000" cy="131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4" name="Google Shape;1564;p152"/>
          <p:cNvSpPr txBox="1">
            <a:spLocks noGrp="1"/>
          </p:cNvSpPr>
          <p:nvPr>
            <p:ph type="title"/>
          </p:nvPr>
        </p:nvSpPr>
        <p:spPr>
          <a:xfrm>
            <a:off x="236975" y="223878"/>
            <a:ext cx="4216200" cy="5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pace Grotesk"/>
              <a:buNone/>
              <a:defRPr sz="35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Space Grotesk Medium"/>
              <a:buNone/>
              <a:defRPr sz="3900"/>
            </a:lvl9pPr>
          </a:lstStyle>
          <a:p>
            <a:endParaRPr/>
          </a:p>
        </p:txBody>
      </p:sp>
      <p:sp>
        <p:nvSpPr>
          <p:cNvPr id="1565" name="Google Shape;1565;p152"/>
          <p:cNvSpPr>
            <a:spLocks noGrp="1"/>
          </p:cNvSpPr>
          <p:nvPr>
            <p:ph type="pic" idx="3"/>
          </p:nvPr>
        </p:nvSpPr>
        <p:spPr>
          <a:xfrm>
            <a:off x="6699200" y="904175"/>
            <a:ext cx="1909200" cy="119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6" name="Google Shape;1566;p152"/>
          <p:cNvSpPr>
            <a:spLocks noGrp="1"/>
          </p:cNvSpPr>
          <p:nvPr>
            <p:ph type="pic" idx="4"/>
          </p:nvPr>
        </p:nvSpPr>
        <p:spPr>
          <a:xfrm>
            <a:off x="5673725" y="2267525"/>
            <a:ext cx="2935200" cy="243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7" name="Google Shape;1567;p152"/>
          <p:cNvSpPr>
            <a:spLocks noGrp="1"/>
          </p:cNvSpPr>
          <p:nvPr>
            <p:ph type="pic" idx="5"/>
          </p:nvPr>
        </p:nvSpPr>
        <p:spPr>
          <a:xfrm>
            <a:off x="252425" y="2015900"/>
            <a:ext cx="3080100" cy="2875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8" name="Google Shape;1568;p152"/>
          <p:cNvSpPr/>
          <p:nvPr/>
        </p:nvSpPr>
        <p:spPr>
          <a:xfrm>
            <a:off x="5673400" y="2267525"/>
            <a:ext cx="2935200" cy="243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569" name="Google Shape;1569;p152"/>
          <p:cNvSpPr>
            <a:spLocks noGrp="1"/>
          </p:cNvSpPr>
          <p:nvPr>
            <p:ph type="pic" idx="6"/>
          </p:nvPr>
        </p:nvSpPr>
        <p:spPr>
          <a:xfrm>
            <a:off x="4838963" y="1797550"/>
            <a:ext cx="1740900" cy="119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0" name="Google Shape;1570;p152"/>
          <p:cNvSpPr>
            <a:spLocks noGrp="1"/>
          </p:cNvSpPr>
          <p:nvPr>
            <p:ph type="pic" idx="7"/>
          </p:nvPr>
        </p:nvSpPr>
        <p:spPr>
          <a:xfrm>
            <a:off x="2991500" y="904174"/>
            <a:ext cx="1721700" cy="2475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1" name="Google Shape;1571;p152"/>
          <p:cNvSpPr>
            <a:spLocks noGrp="1"/>
          </p:cNvSpPr>
          <p:nvPr>
            <p:ph type="pic" idx="8"/>
          </p:nvPr>
        </p:nvSpPr>
        <p:spPr>
          <a:xfrm>
            <a:off x="4848425" y="580600"/>
            <a:ext cx="1721700" cy="104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2" name="Google Shape;1572;p152"/>
          <p:cNvSpPr txBox="1">
            <a:spLocks noGrp="1"/>
          </p:cNvSpPr>
          <p:nvPr>
            <p:ph type="subTitle" idx="1"/>
          </p:nvPr>
        </p:nvSpPr>
        <p:spPr>
          <a:xfrm>
            <a:off x="252600" y="743700"/>
            <a:ext cx="2675700" cy="102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468">
          <p15:clr>
            <a:srgbClr val="E46962"/>
          </p15:clr>
        </p15:guide>
        <p15:guide id="2" orient="horz" pos="468">
          <p15:clr>
            <a:srgbClr val="E46962"/>
          </p15:clr>
        </p15:guide>
        <p15:guide id="3" pos="5601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orient="horz" pos="2772">
          <p15:clr>
            <a:srgbClr val="E46962"/>
          </p15:clr>
        </p15:guide>
        <p15:guide id="6" pos="5292">
          <p15:clr>
            <a:srgbClr val="E46962"/>
          </p15:clr>
        </p15:guide>
        <p15:guide id="7" pos="159">
          <p15:clr>
            <a:srgbClr val="E46962"/>
          </p15:clr>
        </p15:guide>
        <p15:guide id="8" orient="horz" pos="159">
          <p15:clr>
            <a:srgbClr val="E46962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ks">
  <p:cSld name="BLANK_1_1_1_1_1_1_1_1_1_1_1_3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53"/>
          <p:cNvSpPr txBox="1">
            <a:spLocks noGrp="1"/>
          </p:cNvSpPr>
          <p:nvPr>
            <p:ph type="title"/>
          </p:nvPr>
        </p:nvSpPr>
        <p:spPr>
          <a:xfrm>
            <a:off x="242375" y="530828"/>
            <a:ext cx="3576600" cy="378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575" name="Google Shape;1575;p153"/>
          <p:cNvSpPr txBox="1">
            <a:spLocks noGrp="1"/>
          </p:cNvSpPr>
          <p:nvPr>
            <p:ph type="title" idx="2"/>
          </p:nvPr>
        </p:nvSpPr>
        <p:spPr>
          <a:xfrm>
            <a:off x="236891" y="203879"/>
            <a:ext cx="6480300" cy="212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grpSp>
        <p:nvGrpSpPr>
          <p:cNvPr id="1576" name="Google Shape;1576;p153"/>
          <p:cNvGrpSpPr/>
          <p:nvPr/>
        </p:nvGrpSpPr>
        <p:grpSpPr>
          <a:xfrm>
            <a:off x="-7338" y="1654487"/>
            <a:ext cx="9150854" cy="3491662"/>
            <a:chOff x="7059712" y="1295828"/>
            <a:chExt cx="2075400" cy="3601137"/>
          </a:xfrm>
        </p:grpSpPr>
        <p:sp>
          <p:nvSpPr>
            <p:cNvPr id="1577" name="Google Shape;1577;p153"/>
            <p:cNvSpPr/>
            <p:nvPr/>
          </p:nvSpPr>
          <p:spPr>
            <a:xfrm rot="-5400000">
              <a:off x="8683846" y="1589228"/>
              <a:ext cx="744600" cy="157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78" name="Google Shape;1578;p153"/>
            <p:cNvSpPr/>
            <p:nvPr/>
          </p:nvSpPr>
          <p:spPr>
            <a:xfrm rot="-5400000">
              <a:off x="7635137" y="2417525"/>
              <a:ext cx="511500" cy="1660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79" name="Google Shape;1579;p153"/>
            <p:cNvSpPr/>
            <p:nvPr/>
          </p:nvSpPr>
          <p:spPr>
            <a:xfrm>
              <a:off x="7061153" y="2040415"/>
              <a:ext cx="1919400" cy="105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80" name="Google Shape;1580;p153"/>
            <p:cNvSpPr/>
            <p:nvPr/>
          </p:nvSpPr>
          <p:spPr>
            <a:xfrm rot="-5400000">
              <a:off x="7624952" y="3629915"/>
              <a:ext cx="703500" cy="18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581" name="Google Shape;1581;p153"/>
            <p:cNvSpPr/>
            <p:nvPr/>
          </p:nvSpPr>
          <p:spPr>
            <a:xfrm rot="-5400000">
              <a:off x="7696912" y="2785540"/>
              <a:ext cx="801000" cy="2075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1582" name="Google Shape;1582;p153"/>
          <p:cNvSpPr txBox="1">
            <a:spLocks noGrp="1"/>
          </p:cNvSpPr>
          <p:nvPr>
            <p:ph type="subTitle" idx="1"/>
          </p:nvPr>
        </p:nvSpPr>
        <p:spPr>
          <a:xfrm>
            <a:off x="246850" y="2620050"/>
            <a:ext cx="6911700" cy="227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 u="sng">
                <a:highlight>
                  <a:schemeClr val="accent5"/>
                </a:highlight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68">
          <p15:clr>
            <a:srgbClr val="E46962"/>
          </p15:clr>
        </p15:guide>
        <p15:guide id="2" orient="horz" pos="3081">
          <p15:clr>
            <a:srgbClr val="E46962"/>
          </p15:clr>
        </p15:guide>
        <p15:guide id="3" pos="454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159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TITLE_36">
    <p:bg>
      <p:bgPr>
        <a:solidFill>
          <a:schemeClr val="lt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1605875" y="335300"/>
            <a:ext cx="75381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 idx="2"/>
          </p:nvPr>
        </p:nvSpPr>
        <p:spPr>
          <a:xfrm>
            <a:off x="1605875" y="1087988"/>
            <a:ext cx="7538100" cy="14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3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>
            <a:spLocks noGrp="1"/>
          </p:cNvSpPr>
          <p:nvPr>
            <p:ph type="pic" idx="4"/>
          </p:nvPr>
        </p:nvSpPr>
        <p:spPr>
          <a:xfrm>
            <a:off x="7429500" y="3429000"/>
            <a:ext cx="1714500" cy="171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44">
          <p15:clr>
            <a:srgbClr val="FA7B17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List">
  <p:cSld name="BLANK_1_1_1_1_1_1_1_1_1_1_1_2"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4" name="Google Shape;1584;p154"/>
          <p:cNvPicPr preferRelativeResize="0"/>
          <p:nvPr/>
        </p:nvPicPr>
        <p:blipFill rotWithShape="1">
          <a:blip r:embed="rId2">
            <a:alphaModFix/>
          </a:blip>
          <a:srcRect l="72419" t="25661" b="48372"/>
          <a:stretch/>
        </p:blipFill>
        <p:spPr>
          <a:xfrm>
            <a:off x="8451297" y="282525"/>
            <a:ext cx="305451" cy="287577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154"/>
          <p:cNvSpPr txBox="1">
            <a:spLocks noGrp="1"/>
          </p:cNvSpPr>
          <p:nvPr>
            <p:ph type="subTitle" idx="1"/>
          </p:nvPr>
        </p:nvSpPr>
        <p:spPr>
          <a:xfrm>
            <a:off x="246850" y="2493274"/>
            <a:ext cx="27810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2"/>
                </a:highlight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9pPr>
          </a:lstStyle>
          <a:p>
            <a:endParaRPr/>
          </a:p>
        </p:txBody>
      </p:sp>
      <p:sp>
        <p:nvSpPr>
          <p:cNvPr id="1586" name="Google Shape;1586;p154"/>
          <p:cNvSpPr txBox="1">
            <a:spLocks noGrp="1"/>
          </p:cNvSpPr>
          <p:nvPr>
            <p:ph type="subTitle" idx="2"/>
          </p:nvPr>
        </p:nvSpPr>
        <p:spPr>
          <a:xfrm>
            <a:off x="246850" y="2938475"/>
            <a:ext cx="2793000" cy="18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587" name="Google Shape;1587;p154"/>
          <p:cNvSpPr txBox="1">
            <a:spLocks noGrp="1"/>
          </p:cNvSpPr>
          <p:nvPr>
            <p:ph type="subTitle" idx="3"/>
          </p:nvPr>
        </p:nvSpPr>
        <p:spPr>
          <a:xfrm>
            <a:off x="246850" y="3101490"/>
            <a:ext cx="2695800" cy="18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>
            <a:endParaRPr/>
          </a:p>
        </p:txBody>
      </p:sp>
      <p:sp>
        <p:nvSpPr>
          <p:cNvPr id="1588" name="Google Shape;1588;p154"/>
          <p:cNvSpPr txBox="1">
            <a:spLocks noGrp="1"/>
          </p:cNvSpPr>
          <p:nvPr>
            <p:ph type="subTitle" idx="4"/>
          </p:nvPr>
        </p:nvSpPr>
        <p:spPr>
          <a:xfrm>
            <a:off x="3135975" y="2493274"/>
            <a:ext cx="27810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4"/>
                </a:highlight>
              </a:defRPr>
            </a:lvl9pPr>
          </a:lstStyle>
          <a:p>
            <a:endParaRPr/>
          </a:p>
        </p:txBody>
      </p:sp>
      <p:sp>
        <p:nvSpPr>
          <p:cNvPr id="1589" name="Google Shape;1589;p154"/>
          <p:cNvSpPr txBox="1">
            <a:spLocks noGrp="1"/>
          </p:cNvSpPr>
          <p:nvPr>
            <p:ph type="subTitle" idx="5"/>
          </p:nvPr>
        </p:nvSpPr>
        <p:spPr>
          <a:xfrm>
            <a:off x="3135975" y="4097621"/>
            <a:ext cx="27810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>
                <a:highlight>
                  <a:schemeClr val="accent5"/>
                </a:highlight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None/>
              <a:defRPr sz="1500"/>
            </a:lvl9pPr>
          </a:lstStyle>
          <a:p>
            <a:endParaRPr/>
          </a:p>
        </p:txBody>
      </p:sp>
      <p:sp>
        <p:nvSpPr>
          <p:cNvPr id="1590" name="Google Shape;1590;p154"/>
          <p:cNvSpPr txBox="1">
            <a:spLocks noGrp="1"/>
          </p:cNvSpPr>
          <p:nvPr>
            <p:ph type="title"/>
          </p:nvPr>
        </p:nvSpPr>
        <p:spPr>
          <a:xfrm>
            <a:off x="237641" y="203879"/>
            <a:ext cx="6480300" cy="212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1" name="Google Shape;1591;p154"/>
          <p:cNvSpPr txBox="1">
            <a:spLocks noGrp="1"/>
          </p:cNvSpPr>
          <p:nvPr>
            <p:ph type="subTitle" idx="6"/>
          </p:nvPr>
        </p:nvSpPr>
        <p:spPr>
          <a:xfrm>
            <a:off x="246850" y="3513916"/>
            <a:ext cx="2793000" cy="18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592" name="Google Shape;1592;p154"/>
          <p:cNvSpPr txBox="1">
            <a:spLocks noGrp="1"/>
          </p:cNvSpPr>
          <p:nvPr>
            <p:ph type="subTitle" idx="7"/>
          </p:nvPr>
        </p:nvSpPr>
        <p:spPr>
          <a:xfrm>
            <a:off x="246850" y="3676931"/>
            <a:ext cx="2695800" cy="18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>
            <a:endParaRPr/>
          </a:p>
        </p:txBody>
      </p:sp>
      <p:sp>
        <p:nvSpPr>
          <p:cNvPr id="1593" name="Google Shape;1593;p154"/>
          <p:cNvSpPr txBox="1">
            <a:spLocks noGrp="1"/>
          </p:cNvSpPr>
          <p:nvPr>
            <p:ph type="subTitle" idx="8"/>
          </p:nvPr>
        </p:nvSpPr>
        <p:spPr>
          <a:xfrm>
            <a:off x="246850" y="4098291"/>
            <a:ext cx="2793000" cy="18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594" name="Google Shape;1594;p154"/>
          <p:cNvSpPr txBox="1">
            <a:spLocks noGrp="1"/>
          </p:cNvSpPr>
          <p:nvPr>
            <p:ph type="subTitle" idx="9"/>
          </p:nvPr>
        </p:nvSpPr>
        <p:spPr>
          <a:xfrm>
            <a:off x="246850" y="4261306"/>
            <a:ext cx="2695800" cy="18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>
            <a:endParaRPr/>
          </a:p>
        </p:txBody>
      </p:sp>
      <p:sp>
        <p:nvSpPr>
          <p:cNvPr id="1595" name="Google Shape;1595;p154"/>
          <p:cNvSpPr txBox="1">
            <a:spLocks noGrp="1"/>
          </p:cNvSpPr>
          <p:nvPr>
            <p:ph type="subTitle" idx="13"/>
          </p:nvPr>
        </p:nvSpPr>
        <p:spPr>
          <a:xfrm>
            <a:off x="3135975" y="2938475"/>
            <a:ext cx="2793000" cy="18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596" name="Google Shape;1596;p154"/>
          <p:cNvSpPr txBox="1">
            <a:spLocks noGrp="1"/>
          </p:cNvSpPr>
          <p:nvPr>
            <p:ph type="subTitle" idx="14"/>
          </p:nvPr>
        </p:nvSpPr>
        <p:spPr>
          <a:xfrm>
            <a:off x="3135975" y="3101490"/>
            <a:ext cx="2695800" cy="18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>
            <a:endParaRPr/>
          </a:p>
        </p:txBody>
      </p:sp>
      <p:sp>
        <p:nvSpPr>
          <p:cNvPr id="1597" name="Google Shape;1597;p154"/>
          <p:cNvSpPr txBox="1">
            <a:spLocks noGrp="1"/>
          </p:cNvSpPr>
          <p:nvPr>
            <p:ph type="subTitle" idx="15"/>
          </p:nvPr>
        </p:nvSpPr>
        <p:spPr>
          <a:xfrm>
            <a:off x="3135975" y="3513916"/>
            <a:ext cx="2793000" cy="18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598" name="Google Shape;1598;p154"/>
          <p:cNvSpPr txBox="1">
            <a:spLocks noGrp="1"/>
          </p:cNvSpPr>
          <p:nvPr>
            <p:ph type="subTitle" idx="16"/>
          </p:nvPr>
        </p:nvSpPr>
        <p:spPr>
          <a:xfrm>
            <a:off x="3135975" y="3676931"/>
            <a:ext cx="2695800" cy="18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>
            <a:endParaRPr/>
          </a:p>
        </p:txBody>
      </p:sp>
      <p:sp>
        <p:nvSpPr>
          <p:cNvPr id="1599" name="Google Shape;1599;p154"/>
          <p:cNvSpPr txBox="1">
            <a:spLocks noGrp="1"/>
          </p:cNvSpPr>
          <p:nvPr>
            <p:ph type="subTitle" idx="17"/>
          </p:nvPr>
        </p:nvSpPr>
        <p:spPr>
          <a:xfrm>
            <a:off x="3135975" y="4546391"/>
            <a:ext cx="2793000" cy="18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None/>
              <a:defRPr sz="1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600" name="Google Shape;1600;p154"/>
          <p:cNvSpPr txBox="1">
            <a:spLocks noGrp="1"/>
          </p:cNvSpPr>
          <p:nvPr>
            <p:ph type="subTitle" idx="18"/>
          </p:nvPr>
        </p:nvSpPr>
        <p:spPr>
          <a:xfrm>
            <a:off x="3135975" y="4709406"/>
            <a:ext cx="2695800" cy="18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68">
          <p15:clr>
            <a:srgbClr val="E46962"/>
          </p15:clr>
        </p15:guide>
        <p15:guide id="2" orient="horz" pos="3081">
          <p15:clr>
            <a:srgbClr val="E46962"/>
          </p15:clr>
        </p15:guide>
        <p15:guide id="3" pos="454">
          <p15:clr>
            <a:srgbClr val="E46962"/>
          </p15:clr>
        </p15:guide>
        <p15:guide id="4" pos="560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159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xt Steps">
  <p:cSld name="BLANK_1_1_1_1_1_1_1_1_1_1_1_1_1_1_1_1_2_1_1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155"/>
          <p:cNvGrpSpPr/>
          <p:nvPr/>
        </p:nvGrpSpPr>
        <p:grpSpPr>
          <a:xfrm>
            <a:off x="3343784" y="3174433"/>
            <a:ext cx="4804343" cy="1969075"/>
            <a:chOff x="4110075" y="3174500"/>
            <a:chExt cx="4385125" cy="2181075"/>
          </a:xfrm>
        </p:grpSpPr>
        <p:sp>
          <p:nvSpPr>
            <p:cNvPr id="1603" name="Google Shape;1603;p155"/>
            <p:cNvSpPr/>
            <p:nvPr/>
          </p:nvSpPr>
          <p:spPr>
            <a:xfrm>
              <a:off x="5326300" y="4270475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04" name="Google Shape;1604;p155"/>
            <p:cNvSpPr/>
            <p:nvPr/>
          </p:nvSpPr>
          <p:spPr>
            <a:xfrm>
              <a:off x="4707825" y="36987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05" name="Google Shape;1605;p155"/>
            <p:cNvSpPr/>
            <p:nvPr/>
          </p:nvSpPr>
          <p:spPr>
            <a:xfrm>
              <a:off x="4110075" y="31745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606" name="Google Shape;1606;p155"/>
          <p:cNvGrpSpPr/>
          <p:nvPr/>
        </p:nvGrpSpPr>
        <p:grpSpPr>
          <a:xfrm>
            <a:off x="4340393" y="1752191"/>
            <a:ext cx="4804343" cy="1969075"/>
            <a:chOff x="4110075" y="3174500"/>
            <a:chExt cx="4385125" cy="2181075"/>
          </a:xfrm>
        </p:grpSpPr>
        <p:sp>
          <p:nvSpPr>
            <p:cNvPr id="1607" name="Google Shape;1607;p155"/>
            <p:cNvSpPr/>
            <p:nvPr/>
          </p:nvSpPr>
          <p:spPr>
            <a:xfrm>
              <a:off x="5326300" y="4270475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08" name="Google Shape;1608;p155"/>
            <p:cNvSpPr/>
            <p:nvPr/>
          </p:nvSpPr>
          <p:spPr>
            <a:xfrm>
              <a:off x="4707825" y="36987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09" name="Google Shape;1609;p155"/>
            <p:cNvSpPr/>
            <p:nvPr/>
          </p:nvSpPr>
          <p:spPr>
            <a:xfrm>
              <a:off x="4110075" y="31745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grpSp>
        <p:nvGrpSpPr>
          <p:cNvPr id="1610" name="Google Shape;1610;p155"/>
          <p:cNvGrpSpPr/>
          <p:nvPr/>
        </p:nvGrpSpPr>
        <p:grpSpPr>
          <a:xfrm>
            <a:off x="4790942" y="0"/>
            <a:ext cx="4353074" cy="2254435"/>
            <a:chOff x="5469800" y="-26200"/>
            <a:chExt cx="3674100" cy="2368850"/>
          </a:xfrm>
        </p:grpSpPr>
        <p:sp>
          <p:nvSpPr>
            <p:cNvPr id="1611" name="Google Shape;1611;p155"/>
            <p:cNvSpPr/>
            <p:nvPr/>
          </p:nvSpPr>
          <p:spPr>
            <a:xfrm>
              <a:off x="5701100" y="1018750"/>
              <a:ext cx="3442800" cy="132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12" name="Google Shape;1612;p155"/>
            <p:cNvSpPr/>
            <p:nvPr/>
          </p:nvSpPr>
          <p:spPr>
            <a:xfrm>
              <a:off x="5469800" y="-26200"/>
              <a:ext cx="3674100" cy="1944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grpSp>
        <p:nvGrpSpPr>
          <p:cNvPr id="1613" name="Google Shape;1613;p155"/>
          <p:cNvGrpSpPr/>
          <p:nvPr/>
        </p:nvGrpSpPr>
        <p:grpSpPr>
          <a:xfrm>
            <a:off x="4340407" y="3174433"/>
            <a:ext cx="4804343" cy="1969075"/>
            <a:chOff x="4110075" y="3174500"/>
            <a:chExt cx="4385125" cy="2181075"/>
          </a:xfrm>
        </p:grpSpPr>
        <p:sp>
          <p:nvSpPr>
            <p:cNvPr id="1614" name="Google Shape;1614;p155"/>
            <p:cNvSpPr/>
            <p:nvPr/>
          </p:nvSpPr>
          <p:spPr>
            <a:xfrm>
              <a:off x="5326300" y="4270475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15" name="Google Shape;1615;p155"/>
            <p:cNvSpPr/>
            <p:nvPr/>
          </p:nvSpPr>
          <p:spPr>
            <a:xfrm>
              <a:off x="4707825" y="36987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16" name="Google Shape;1616;p155"/>
            <p:cNvSpPr/>
            <p:nvPr/>
          </p:nvSpPr>
          <p:spPr>
            <a:xfrm>
              <a:off x="4110075" y="3174500"/>
              <a:ext cx="3168900" cy="10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1617" name="Google Shape;1617;p155"/>
          <p:cNvSpPr txBox="1">
            <a:spLocks noGrp="1"/>
          </p:cNvSpPr>
          <p:nvPr>
            <p:ph type="subTitle" idx="1"/>
          </p:nvPr>
        </p:nvSpPr>
        <p:spPr>
          <a:xfrm>
            <a:off x="5619076" y="1752200"/>
            <a:ext cx="2247600" cy="5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618" name="Google Shape;1618;p155"/>
          <p:cNvSpPr txBox="1">
            <a:spLocks noGrp="1"/>
          </p:cNvSpPr>
          <p:nvPr>
            <p:ph type="subTitle" idx="2"/>
          </p:nvPr>
        </p:nvSpPr>
        <p:spPr>
          <a:xfrm>
            <a:off x="5619076" y="2971501"/>
            <a:ext cx="2291400" cy="486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619" name="Google Shape;1619;p155"/>
          <p:cNvSpPr txBox="1">
            <a:spLocks noGrp="1"/>
          </p:cNvSpPr>
          <p:nvPr>
            <p:ph type="subTitle" idx="3"/>
          </p:nvPr>
        </p:nvSpPr>
        <p:spPr>
          <a:xfrm>
            <a:off x="5619076" y="603850"/>
            <a:ext cx="2291400" cy="5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620" name="Google Shape;1620;p155"/>
          <p:cNvSpPr txBox="1">
            <a:spLocks noGrp="1"/>
          </p:cNvSpPr>
          <p:nvPr>
            <p:ph type="subTitle" idx="4"/>
          </p:nvPr>
        </p:nvSpPr>
        <p:spPr>
          <a:xfrm>
            <a:off x="5619076" y="2339999"/>
            <a:ext cx="2436300" cy="48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621" name="Google Shape;1621;p155"/>
          <p:cNvSpPr txBox="1">
            <a:spLocks noGrp="1"/>
          </p:cNvSpPr>
          <p:nvPr>
            <p:ph type="subTitle" idx="5"/>
          </p:nvPr>
        </p:nvSpPr>
        <p:spPr>
          <a:xfrm>
            <a:off x="5619076" y="1179625"/>
            <a:ext cx="2436300" cy="48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622" name="Google Shape;1622;p155"/>
          <p:cNvSpPr txBox="1">
            <a:spLocks noGrp="1"/>
          </p:cNvSpPr>
          <p:nvPr>
            <p:ph type="subTitle" idx="6"/>
          </p:nvPr>
        </p:nvSpPr>
        <p:spPr>
          <a:xfrm>
            <a:off x="5619076" y="3518350"/>
            <a:ext cx="2436300" cy="48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Medium"/>
              <a:buNone/>
              <a:defRPr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1623" name="Google Shape;1623;p155"/>
          <p:cNvSpPr txBox="1">
            <a:spLocks noGrp="1"/>
          </p:cNvSpPr>
          <p:nvPr>
            <p:ph type="title"/>
          </p:nvPr>
        </p:nvSpPr>
        <p:spPr>
          <a:xfrm>
            <a:off x="743700" y="743700"/>
            <a:ext cx="4686000" cy="18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7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468">
          <p15:clr>
            <a:srgbClr val="E46962"/>
          </p15:clr>
        </p15:guide>
        <p15:guide id="2" pos="5601">
          <p15:clr>
            <a:srgbClr val="E46962"/>
          </p15:clr>
        </p15:guide>
        <p15:guide id="3" orient="horz" pos="468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pos="5292">
          <p15:clr>
            <a:srgbClr val="E46962"/>
          </p15:clr>
        </p15:guide>
        <p15:guide id="6" pos="159">
          <p15:clr>
            <a:srgbClr val="E46962"/>
          </p15:clr>
        </p15:guide>
        <p15:guide id="7" orient="horz" pos="159">
          <p15:clr>
            <a:srgbClr val="E46962"/>
          </p15:clr>
        </p15:guide>
        <p15:guide id="8" orient="horz" pos="2772">
          <p15:clr>
            <a:srgbClr val="E46962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- Alt 1">
  <p:cSld name="BLANK_1_1_1_1_1_1_2">
    <p:bg>
      <p:bgPr>
        <a:solidFill>
          <a:schemeClr val="accent2"/>
        </a:solidFill>
        <a:effectLst/>
      </p:bgPr>
    </p:bg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5" name="Google Shape;1625;p156"/>
          <p:cNvGrpSpPr/>
          <p:nvPr/>
        </p:nvGrpSpPr>
        <p:grpSpPr>
          <a:xfrm>
            <a:off x="2337800" y="-3225"/>
            <a:ext cx="6806000" cy="5187625"/>
            <a:chOff x="2337800" y="-3225"/>
            <a:chExt cx="6806000" cy="5187625"/>
          </a:xfrm>
        </p:grpSpPr>
        <p:sp>
          <p:nvSpPr>
            <p:cNvPr id="1626" name="Google Shape;1626;p156"/>
            <p:cNvSpPr/>
            <p:nvPr/>
          </p:nvSpPr>
          <p:spPr>
            <a:xfrm>
              <a:off x="4521450" y="1439175"/>
              <a:ext cx="4018800" cy="90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27" name="Google Shape;1627;p156"/>
            <p:cNvSpPr/>
            <p:nvPr/>
          </p:nvSpPr>
          <p:spPr>
            <a:xfrm>
              <a:off x="3555075" y="2289675"/>
              <a:ext cx="3597000" cy="144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28" name="Google Shape;1628;p156"/>
            <p:cNvSpPr/>
            <p:nvPr/>
          </p:nvSpPr>
          <p:spPr>
            <a:xfrm>
              <a:off x="5626900" y="-3225"/>
              <a:ext cx="3516900" cy="183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  <p:sp>
          <p:nvSpPr>
            <p:cNvPr id="1629" name="Google Shape;1629;p156"/>
            <p:cNvSpPr/>
            <p:nvPr/>
          </p:nvSpPr>
          <p:spPr>
            <a:xfrm>
              <a:off x="2337800" y="3695800"/>
              <a:ext cx="3597000" cy="148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endParaRPr>
            </a:p>
          </p:txBody>
        </p:sp>
      </p:grpSp>
      <p:sp>
        <p:nvSpPr>
          <p:cNvPr id="1630" name="Google Shape;1630;p156"/>
          <p:cNvSpPr txBox="1">
            <a:spLocks noGrp="1"/>
          </p:cNvSpPr>
          <p:nvPr>
            <p:ph type="title"/>
          </p:nvPr>
        </p:nvSpPr>
        <p:spPr>
          <a:xfrm>
            <a:off x="743700" y="743700"/>
            <a:ext cx="4299000" cy="179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7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9pPr>
          </a:lstStyle>
          <a:p>
            <a:endParaRPr/>
          </a:p>
        </p:txBody>
      </p:sp>
      <p:sp>
        <p:nvSpPr>
          <p:cNvPr id="1631" name="Google Shape;1631;p156"/>
          <p:cNvSpPr txBox="1">
            <a:spLocks noGrp="1"/>
          </p:cNvSpPr>
          <p:nvPr>
            <p:ph type="title" idx="2"/>
          </p:nvPr>
        </p:nvSpPr>
        <p:spPr>
          <a:xfrm>
            <a:off x="3872475" y="2694025"/>
            <a:ext cx="2962200" cy="170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Space Grotesk Medium"/>
              <a:buNone/>
              <a:defRPr sz="1500"/>
            </a:lvl9pPr>
          </a:lstStyle>
          <a:p>
            <a:endParaRPr/>
          </a:p>
        </p:txBody>
      </p:sp>
      <p:pic>
        <p:nvPicPr>
          <p:cNvPr id="1632" name="Google Shape;1632;p156"/>
          <p:cNvPicPr preferRelativeResize="0"/>
          <p:nvPr/>
        </p:nvPicPr>
        <p:blipFill rotWithShape="1">
          <a:blip r:embed="rId2">
            <a:alphaModFix/>
          </a:blip>
          <a:srcRect l="8382" t="26262" r="59408" b="47660"/>
          <a:stretch/>
        </p:blipFill>
        <p:spPr>
          <a:xfrm>
            <a:off x="642782" y="4271023"/>
            <a:ext cx="201843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156"/>
          <p:cNvPicPr preferRelativeResize="0"/>
          <p:nvPr/>
        </p:nvPicPr>
        <p:blipFill rotWithShape="1">
          <a:blip r:embed="rId2">
            <a:alphaModFix/>
          </a:blip>
          <a:srcRect l="8382" t="26262" r="59408" b="47660"/>
          <a:stretch/>
        </p:blipFill>
        <p:spPr>
          <a:xfrm>
            <a:off x="7688117" y="4164648"/>
            <a:ext cx="201843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156"/>
          <p:cNvPicPr preferRelativeResize="0"/>
          <p:nvPr/>
        </p:nvPicPr>
        <p:blipFill rotWithShape="1">
          <a:blip r:embed="rId2">
            <a:alphaModFix/>
          </a:blip>
          <a:srcRect l="8382" t="26262" r="59408" b="47660"/>
          <a:stretch/>
        </p:blipFill>
        <p:spPr>
          <a:xfrm>
            <a:off x="7972601" y="3033048"/>
            <a:ext cx="201843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156"/>
          <p:cNvPicPr preferRelativeResize="0"/>
          <p:nvPr/>
        </p:nvPicPr>
        <p:blipFill rotWithShape="1">
          <a:blip r:embed="rId2">
            <a:alphaModFix/>
          </a:blip>
          <a:srcRect l="8382" t="26262" r="59408" b="47660"/>
          <a:stretch/>
        </p:blipFill>
        <p:spPr>
          <a:xfrm>
            <a:off x="4521457" y="445923"/>
            <a:ext cx="201843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156"/>
          <p:cNvPicPr preferRelativeResize="0"/>
          <p:nvPr/>
        </p:nvPicPr>
        <p:blipFill rotWithShape="1">
          <a:blip r:embed="rId3">
            <a:alphaModFix/>
          </a:blip>
          <a:srcRect l="6521" r="6520"/>
          <a:stretch/>
        </p:blipFill>
        <p:spPr>
          <a:xfrm>
            <a:off x="7284429" y="4399798"/>
            <a:ext cx="201844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156"/>
          <p:cNvPicPr preferRelativeResize="0"/>
          <p:nvPr/>
        </p:nvPicPr>
        <p:blipFill rotWithShape="1">
          <a:blip r:embed="rId3">
            <a:alphaModFix/>
          </a:blip>
          <a:srcRect l="6521" r="6520"/>
          <a:stretch/>
        </p:blipFill>
        <p:spPr>
          <a:xfrm>
            <a:off x="3555079" y="1833673"/>
            <a:ext cx="201844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156"/>
          <p:cNvPicPr preferRelativeResize="0"/>
          <p:nvPr/>
        </p:nvPicPr>
        <p:blipFill rotWithShape="1">
          <a:blip r:embed="rId4">
            <a:alphaModFix/>
          </a:blip>
          <a:srcRect l="6521" r="6520"/>
          <a:stretch/>
        </p:blipFill>
        <p:spPr>
          <a:xfrm>
            <a:off x="3171717" y="4206373"/>
            <a:ext cx="201844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156"/>
          <p:cNvPicPr preferRelativeResize="0"/>
          <p:nvPr/>
        </p:nvPicPr>
        <p:blipFill rotWithShape="1">
          <a:blip r:embed="rId4">
            <a:alphaModFix/>
          </a:blip>
          <a:srcRect l="6521" r="6520"/>
          <a:stretch/>
        </p:blipFill>
        <p:spPr>
          <a:xfrm>
            <a:off x="6834679" y="504998"/>
            <a:ext cx="201844" cy="16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156"/>
          <p:cNvPicPr preferRelativeResize="0"/>
          <p:nvPr/>
        </p:nvPicPr>
        <p:blipFill rotWithShape="1">
          <a:blip r:embed="rId3">
            <a:alphaModFix/>
          </a:blip>
          <a:srcRect l="6521" r="6520"/>
          <a:stretch/>
        </p:blipFill>
        <p:spPr>
          <a:xfrm>
            <a:off x="1392254" y="3161673"/>
            <a:ext cx="201844" cy="1634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1" name="Google Shape;1641;p156"/>
          <p:cNvGrpSpPr/>
          <p:nvPr/>
        </p:nvGrpSpPr>
        <p:grpSpPr>
          <a:xfrm>
            <a:off x="7517552" y="1728897"/>
            <a:ext cx="139297" cy="110523"/>
            <a:chOff x="2601950" y="1974675"/>
            <a:chExt cx="2474200" cy="1963100"/>
          </a:xfrm>
        </p:grpSpPr>
        <p:sp>
          <p:nvSpPr>
            <p:cNvPr id="1642" name="Google Shape;1642;p156"/>
            <p:cNvSpPr/>
            <p:nvPr/>
          </p:nvSpPr>
          <p:spPr>
            <a:xfrm>
              <a:off x="2601950" y="1974675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43" name="Google Shape;1643;p156"/>
            <p:cNvSpPr/>
            <p:nvPr/>
          </p:nvSpPr>
          <p:spPr>
            <a:xfrm>
              <a:off x="4454675" y="1974675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9"/>
                  </a:lnTo>
                  <a:lnTo>
                    <a:pt x="24858" y="24859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44" name="Google Shape;1644;p156"/>
            <p:cNvSpPr/>
            <p:nvPr/>
          </p:nvSpPr>
          <p:spPr>
            <a:xfrm>
              <a:off x="2601950" y="2903950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45" name="Google Shape;1645;p156"/>
            <p:cNvSpPr/>
            <p:nvPr/>
          </p:nvSpPr>
          <p:spPr>
            <a:xfrm>
              <a:off x="2811025" y="3107225"/>
              <a:ext cx="615675" cy="615675"/>
            </a:xfrm>
            <a:custGeom>
              <a:avLst/>
              <a:gdLst/>
              <a:ahLst/>
              <a:cxnLst/>
              <a:rect l="l" t="t" r="r" b="b"/>
              <a:pathLst>
                <a:path w="24627" h="24627" extrusionOk="0">
                  <a:moveTo>
                    <a:pt x="1" y="1"/>
                  </a:moveTo>
                  <a:lnTo>
                    <a:pt x="1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46" name="Google Shape;1646;p156"/>
            <p:cNvSpPr/>
            <p:nvPr/>
          </p:nvSpPr>
          <p:spPr>
            <a:xfrm>
              <a:off x="3008500" y="3316325"/>
              <a:ext cx="1759825" cy="621450"/>
            </a:xfrm>
            <a:custGeom>
              <a:avLst/>
              <a:gdLst/>
              <a:ahLst/>
              <a:cxnLst/>
              <a:rect l="l" t="t" r="r" b="b"/>
              <a:pathLst>
                <a:path w="70393" h="24858" extrusionOk="0">
                  <a:moveTo>
                    <a:pt x="0" y="0"/>
                  </a:moveTo>
                  <a:lnTo>
                    <a:pt x="0" y="24858"/>
                  </a:lnTo>
                  <a:lnTo>
                    <a:pt x="70392" y="24858"/>
                  </a:lnTo>
                  <a:lnTo>
                    <a:pt x="703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47" name="Google Shape;1647;p156"/>
            <p:cNvSpPr/>
            <p:nvPr/>
          </p:nvSpPr>
          <p:spPr>
            <a:xfrm>
              <a:off x="4251400" y="3107225"/>
              <a:ext cx="615650" cy="615675"/>
            </a:xfrm>
            <a:custGeom>
              <a:avLst/>
              <a:gdLst/>
              <a:ahLst/>
              <a:cxnLst/>
              <a:rect l="l" t="t" r="r" b="b"/>
              <a:pathLst>
                <a:path w="24626" h="24627" extrusionOk="0">
                  <a:moveTo>
                    <a:pt x="0" y="1"/>
                  </a:moveTo>
                  <a:lnTo>
                    <a:pt x="0" y="24626"/>
                  </a:lnTo>
                  <a:lnTo>
                    <a:pt x="24626" y="24626"/>
                  </a:lnTo>
                  <a:lnTo>
                    <a:pt x="24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648" name="Google Shape;1648;p156"/>
            <p:cNvSpPr/>
            <p:nvPr/>
          </p:nvSpPr>
          <p:spPr>
            <a:xfrm>
              <a:off x="4454675" y="2903950"/>
              <a:ext cx="621475" cy="621475"/>
            </a:xfrm>
            <a:custGeom>
              <a:avLst/>
              <a:gdLst/>
              <a:ahLst/>
              <a:cxnLst/>
              <a:rect l="l" t="t" r="r" b="b"/>
              <a:pathLst>
                <a:path w="24859" h="24859" extrusionOk="0">
                  <a:moveTo>
                    <a:pt x="0" y="1"/>
                  </a:moveTo>
                  <a:lnTo>
                    <a:pt x="0" y="24858"/>
                  </a:lnTo>
                  <a:lnTo>
                    <a:pt x="24858" y="24858"/>
                  </a:lnTo>
                  <a:lnTo>
                    <a:pt x="24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468">
          <p15:clr>
            <a:srgbClr val="E46962"/>
          </p15:clr>
        </p15:guide>
        <p15:guide id="2" pos="5601">
          <p15:clr>
            <a:srgbClr val="E46962"/>
          </p15:clr>
        </p15:guide>
        <p15:guide id="3" orient="horz" pos="468">
          <p15:clr>
            <a:srgbClr val="E46962"/>
          </p15:clr>
        </p15:guide>
        <p15:guide id="4" orient="horz" pos="3081">
          <p15:clr>
            <a:srgbClr val="E46962"/>
          </p15:clr>
        </p15:guide>
        <p15:guide id="5" orient="horz" pos="2772">
          <p15:clr>
            <a:srgbClr val="E46962"/>
          </p15:clr>
        </p15:guide>
        <p15:guide id="6" orient="horz" pos="159">
          <p15:clr>
            <a:srgbClr val="E46962"/>
          </p15:clr>
        </p15:guide>
        <p15:guide id="7" pos="5292">
          <p15:clr>
            <a:srgbClr val="E46962"/>
          </p15:clr>
        </p15:guide>
        <p15:guide id="8" pos="159">
          <p15:clr>
            <a:srgbClr val="E46962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1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51" name="Google Shape;1651;p1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5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1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1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9" name="Google Shape;1659;p1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60" name="Google Shape;1660;p16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6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5" name="Google Shape;1665;p16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6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view">
  <p:cSld name="CUSTOM_1_1"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1746475" y="1206375"/>
            <a:ext cx="4122000" cy="2514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92" name="Google Shape;92;p17"/>
          <p:cNvSpPr>
            <a:spLocks noGrp="1"/>
          </p:cNvSpPr>
          <p:nvPr>
            <p:ph type="pic" idx="2"/>
          </p:nvPr>
        </p:nvSpPr>
        <p:spPr>
          <a:xfrm>
            <a:off x="6438900" y="1545300"/>
            <a:ext cx="2705100" cy="35925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7"/>
          <p:cNvSpPr>
            <a:spLocks noGrp="1"/>
          </p:cNvSpPr>
          <p:nvPr>
            <p:ph type="pic" idx="3"/>
          </p:nvPr>
        </p:nvSpPr>
        <p:spPr>
          <a:xfrm>
            <a:off x="2871750" y="3721100"/>
            <a:ext cx="2899500" cy="14223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7"/>
          <p:cNvSpPr txBox="1">
            <a:spLocks noGrp="1"/>
          </p:cNvSpPr>
          <p:nvPr>
            <p:ph type="subTitle" idx="4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5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6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70" name="Google Shape;1670;p16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71" name="Google Shape;1671;p16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16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16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76" name="Google Shape;1676;p16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68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168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81" name="Google Shape;1681;p168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82" name="Google Shape;1682;p168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83" name="Google Shape;1683;p168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84" name="Google Shape;1684;p168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85" name="Google Shape;1685;p168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1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89" name="Google Shape;1689;p169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70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92" name="Google Shape;1692;p170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3" name="Google Shape;1693;p170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4" name="Google Shape;1694;p170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95" name="Google Shape;1695;p170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71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8" name="Google Shape;1698;p171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9" name="Google Shape;1699;p171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00" name="Google Shape;1700;p171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1" name="Google Shape;1701;p171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2" name="Google Shape;1702;p171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3" name="Google Shape;1703;p171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72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06" name="Google Shape;1706;p172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07" name="Google Shape;1707;p172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08" name="Google Shape;1708;p172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09" name="Google Shape;1709;p172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10" name="Google Shape;1710;p172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11" name="Google Shape;1711;p172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12" name="Google Shape;1712;p172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13" name="Google Shape;1713;p172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16" name="Google Shape;1716;p173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iness Overview">
  <p:cSld name="CUSTOM_5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22860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317055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6112500" y="314872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6112500" y="1226475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3170550" y="1226400"/>
            <a:ext cx="2790000" cy="17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228600" y="1226475"/>
            <a:ext cx="2790000" cy="179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3"/>
          </p:nvPr>
        </p:nvSpPr>
        <p:spPr>
          <a:xfrm>
            <a:off x="228600" y="1226400"/>
            <a:ext cx="2790000" cy="17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4"/>
          </p:nvPr>
        </p:nvSpPr>
        <p:spPr>
          <a:xfrm>
            <a:off x="321279" y="3252025"/>
            <a:ext cx="2605500" cy="7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5"/>
          </p:nvPr>
        </p:nvSpPr>
        <p:spPr>
          <a:xfrm>
            <a:off x="321275" y="3775125"/>
            <a:ext cx="2605500" cy="11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6"/>
          </p:nvPr>
        </p:nvSpPr>
        <p:spPr>
          <a:xfrm>
            <a:off x="3262804" y="3252025"/>
            <a:ext cx="2605500" cy="7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7"/>
          </p:nvPr>
        </p:nvSpPr>
        <p:spPr>
          <a:xfrm>
            <a:off x="3262800" y="3775125"/>
            <a:ext cx="2605500" cy="11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ubTitle" idx="8"/>
          </p:nvPr>
        </p:nvSpPr>
        <p:spPr>
          <a:xfrm>
            <a:off x="6204329" y="3252025"/>
            <a:ext cx="2605500" cy="7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9"/>
          </p:nvPr>
        </p:nvSpPr>
        <p:spPr>
          <a:xfrm>
            <a:off x="6204325" y="3775125"/>
            <a:ext cx="2605500" cy="11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13"/>
          </p:nvPr>
        </p:nvSpPr>
        <p:spPr>
          <a:xfrm>
            <a:off x="6204329" y="1324475"/>
            <a:ext cx="2605500" cy="7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4"/>
          </p:nvPr>
        </p:nvSpPr>
        <p:spPr>
          <a:xfrm>
            <a:off x="6204325" y="1847575"/>
            <a:ext cx="2605500" cy="11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5"/>
          </p:nvPr>
        </p:nvSpPr>
        <p:spPr>
          <a:xfrm>
            <a:off x="3262804" y="1324475"/>
            <a:ext cx="2605500" cy="7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6"/>
          </p:nvPr>
        </p:nvSpPr>
        <p:spPr>
          <a:xfrm>
            <a:off x="3262800" y="1847575"/>
            <a:ext cx="2605500" cy="11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72">
          <p15:clr>
            <a:srgbClr val="E46962"/>
          </p15:clr>
        </p15:guide>
        <p15:guide id="2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pos="477">
          <p15:clr>
            <a:srgbClr val="E46962"/>
          </p15:clr>
        </p15:guide>
        <p15:guide id="5" pos="549">
          <p15:clr>
            <a:srgbClr val="E46962"/>
          </p15:clr>
        </p15:guide>
        <p15:guide id="6" pos="950">
          <p15:clr>
            <a:srgbClr val="E46962"/>
          </p15:clr>
        </p15:guide>
        <p15:guide id="7" pos="1022">
          <p15:clr>
            <a:srgbClr val="E46962"/>
          </p15:clr>
        </p15:guide>
        <p15:guide id="8" pos="1422">
          <p15:clr>
            <a:srgbClr val="E46962"/>
          </p15:clr>
        </p15:guide>
        <p15:guide id="9" pos="1494">
          <p15:clr>
            <a:srgbClr val="E46962"/>
          </p15:clr>
        </p15:guide>
        <p15:guide id="10" pos="1897">
          <p15:clr>
            <a:srgbClr val="E46962"/>
          </p15:clr>
        </p15:guide>
        <p15:guide id="11" pos="1969">
          <p15:clr>
            <a:srgbClr val="E46962"/>
          </p15:clr>
        </p15:guide>
        <p15:guide id="12" pos="2369">
          <p15:clr>
            <a:srgbClr val="E46962"/>
          </p15:clr>
        </p15:guide>
        <p15:guide id="13" pos="2441">
          <p15:clr>
            <a:srgbClr val="E46962"/>
          </p15:clr>
        </p15:guide>
        <p15:guide id="14" pos="2844">
          <p15:clr>
            <a:srgbClr val="E46962"/>
          </p15:clr>
        </p15:guide>
        <p15:guide id="15" pos="2916">
          <p15:clr>
            <a:srgbClr val="E46962"/>
          </p15:clr>
        </p15:guide>
        <p15:guide id="16" pos="3319">
          <p15:clr>
            <a:srgbClr val="E46962"/>
          </p15:clr>
        </p15:guide>
        <p15:guide id="17" pos="3391">
          <p15:clr>
            <a:srgbClr val="E46962"/>
          </p15:clr>
        </p15:guide>
        <p15:guide id="18" pos="3791">
          <p15:clr>
            <a:srgbClr val="E46962"/>
          </p15:clr>
        </p15:guide>
        <p15:guide id="19" pos="3863">
          <p15:clr>
            <a:srgbClr val="E46962"/>
          </p15:clr>
        </p15:guide>
        <p15:guide id="20" pos="4266">
          <p15:clr>
            <a:srgbClr val="E46962"/>
          </p15:clr>
        </p15:guide>
        <p15:guide id="21" pos="4338">
          <p15:clr>
            <a:srgbClr val="E46962"/>
          </p15:clr>
        </p15:guide>
        <p15:guide id="22" pos="4741">
          <p15:clr>
            <a:srgbClr val="E46962"/>
          </p15:clr>
        </p15:guide>
        <p15:guide id="23" pos="4813">
          <p15:clr>
            <a:srgbClr val="E46962"/>
          </p15:clr>
        </p15:guide>
        <p15:guide id="24" pos="5213">
          <p15:clr>
            <a:srgbClr val="E46962"/>
          </p15:clr>
        </p15:guide>
        <p15:guide id="25" pos="5285">
          <p15:clr>
            <a:srgbClr val="E46962"/>
          </p15:clr>
        </p15:guide>
        <p15:guide id="26" pos="5688">
          <p15:clr>
            <a:srgbClr val="E46962"/>
          </p15:clr>
        </p15:guide>
        <p15:guide id="27" orient="horz" pos="1620">
          <p15:clr>
            <a:srgbClr val="E46962"/>
          </p15:clr>
        </p15:guide>
        <p15:guide id="28" orient="horz" pos="588">
          <p15:clr>
            <a:srgbClr val="E46962"/>
          </p15:clr>
        </p15:guide>
        <p15:guide id="29" orient="horz" pos="1104">
          <p15:clr>
            <a:srgbClr val="E46962"/>
          </p15:clr>
        </p15:guide>
        <p15:guide id="30" orient="horz" pos="2136">
          <p15:clr>
            <a:srgbClr val="E46962"/>
          </p15:clr>
        </p15:guide>
        <p15:guide id="31" orient="horz" pos="2652">
          <p15:clr>
            <a:srgbClr val="E46962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74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19" name="Google Shape;1719;p174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720" name="Google Shape;1720;p174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721" name="Google Shape;1721;p174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22" name="Google Shape;1722;p1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174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24" name="Google Shape;1724;p174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75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27" name="Google Shape;1727;p175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8" name="Google Shape;1728;p175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9" name="Google Shape;1729;p175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30" name="Google Shape;1730;p175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731" name="Google Shape;1731;p175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32" name="Google Shape;1732;p1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175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34" name="Google Shape;1734;p175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35" name="Google Shape;1735;p175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176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77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0" name="Google Shape;1740;p177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1" name="Google Shape;1741;p177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2" name="Google Shape;1742;p177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3" name="Google Shape;1743;p177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4" name="Google Shape;1744;p177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5" name="Google Shape;1745;p177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6" name="Google Shape;1746;p177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7" name="Google Shape;1747;p177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8" name="Google Shape;1748;p177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5564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4">
    <p:bg>
      <p:bgPr>
        <a:solidFill>
          <a:schemeClr val="dk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/>
        </p:nvSpPr>
        <p:spPr>
          <a:xfrm>
            <a:off x="151500" y="-149638"/>
            <a:ext cx="14787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400" b="1">
                <a:solidFill>
                  <a:schemeClr val="accent2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sz="14400" b="1">
              <a:solidFill>
                <a:schemeClr val="accent2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3"/>
          </p:nvPr>
        </p:nvSpPr>
        <p:spPr>
          <a:xfrm>
            <a:off x="1664044" y="349775"/>
            <a:ext cx="6903000" cy="3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marL="914400" lvl="1" indent="-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marL="1371600" lvl="2" indent="-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marL="1828800" lvl="3" indent="-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marL="2286000" lvl="4" indent="-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marL="2743200" lvl="5" indent="-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marL="3200400" lvl="6" indent="-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marL="3657600" lvl="7" indent="-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marL="4114800" lvl="8" indent="-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4"/>
          </p:nvPr>
        </p:nvSpPr>
        <p:spPr>
          <a:xfrm>
            <a:off x="1664050" y="4468300"/>
            <a:ext cx="5489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 Executive Summary">
  <p:cSld name="TITLE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1985411" y="2323038"/>
            <a:ext cx="15819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2"/>
          </p:nvPr>
        </p:nvSpPr>
        <p:spPr>
          <a:xfrm>
            <a:off x="2014509" y="2802444"/>
            <a:ext cx="1551000" cy="204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3"/>
          </p:nvPr>
        </p:nvSpPr>
        <p:spPr>
          <a:xfrm>
            <a:off x="189200" y="2978305"/>
            <a:ext cx="15819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4"/>
          </p:nvPr>
        </p:nvSpPr>
        <p:spPr>
          <a:xfrm>
            <a:off x="212473" y="1023597"/>
            <a:ext cx="3560400" cy="9897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cxnSp>
        <p:nvCxnSpPr>
          <p:cNvPr id="132" name="Google Shape;132;p20"/>
          <p:cNvCxnSpPr/>
          <p:nvPr/>
        </p:nvCxnSpPr>
        <p:spPr>
          <a:xfrm>
            <a:off x="226950" y="4635025"/>
            <a:ext cx="342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20"/>
          <p:cNvCxnSpPr/>
          <p:nvPr/>
        </p:nvCxnSpPr>
        <p:spPr>
          <a:xfrm>
            <a:off x="226950" y="4326850"/>
            <a:ext cx="342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20"/>
          <p:cNvSpPr/>
          <p:nvPr/>
        </p:nvSpPr>
        <p:spPr>
          <a:xfrm>
            <a:off x="7308210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5"/>
          </p:nvPr>
        </p:nvSpPr>
        <p:spPr>
          <a:xfrm>
            <a:off x="7308213" y="4314851"/>
            <a:ext cx="1607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6"/>
          </p:nvPr>
        </p:nvSpPr>
        <p:spPr>
          <a:xfrm>
            <a:off x="7308213" y="4203043"/>
            <a:ext cx="16071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7308198" y="332550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7"/>
          </p:nvPr>
        </p:nvSpPr>
        <p:spPr>
          <a:xfrm>
            <a:off x="7308200" y="3458901"/>
            <a:ext cx="1607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8"/>
          </p:nvPr>
        </p:nvSpPr>
        <p:spPr>
          <a:xfrm>
            <a:off x="7308201" y="3347093"/>
            <a:ext cx="16071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3959148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9"/>
          </p:nvPr>
        </p:nvSpPr>
        <p:spPr>
          <a:xfrm>
            <a:off x="3959150" y="4314851"/>
            <a:ext cx="1607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3959150" y="3325508"/>
            <a:ext cx="1607100" cy="78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3"/>
          </p:nvPr>
        </p:nvSpPr>
        <p:spPr>
          <a:xfrm>
            <a:off x="3959150" y="3325475"/>
            <a:ext cx="1607100" cy="7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14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15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cxnSp>
        <p:nvCxnSpPr>
          <p:cNvPr id="148" name="Google Shape;148;p20"/>
          <p:cNvCxnSpPr/>
          <p:nvPr/>
        </p:nvCxnSpPr>
        <p:spPr>
          <a:xfrm>
            <a:off x="3952400" y="1193550"/>
            <a:ext cx="0" cy="7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20"/>
          <p:cNvCxnSpPr/>
          <p:nvPr/>
        </p:nvCxnSpPr>
        <p:spPr>
          <a:xfrm>
            <a:off x="5070844" y="1193550"/>
            <a:ext cx="0" cy="7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0"/>
          <p:cNvCxnSpPr/>
          <p:nvPr/>
        </p:nvCxnSpPr>
        <p:spPr>
          <a:xfrm>
            <a:off x="6189289" y="1193550"/>
            <a:ext cx="0" cy="7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>
            <a:off x="7307733" y="1193550"/>
            <a:ext cx="0" cy="7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8426178" y="1193550"/>
            <a:ext cx="0" cy="7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4511622" y="1193550"/>
            <a:ext cx="0" cy="7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0"/>
          <p:cNvCxnSpPr/>
          <p:nvPr/>
        </p:nvCxnSpPr>
        <p:spPr>
          <a:xfrm>
            <a:off x="5630067" y="1193550"/>
            <a:ext cx="0" cy="7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0"/>
          <p:cNvCxnSpPr/>
          <p:nvPr/>
        </p:nvCxnSpPr>
        <p:spPr>
          <a:xfrm>
            <a:off x="6748511" y="1193550"/>
            <a:ext cx="0" cy="7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20"/>
          <p:cNvCxnSpPr/>
          <p:nvPr/>
        </p:nvCxnSpPr>
        <p:spPr>
          <a:xfrm>
            <a:off x="7866956" y="1193550"/>
            <a:ext cx="0" cy="7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0"/>
          <p:cNvCxnSpPr/>
          <p:nvPr/>
        </p:nvCxnSpPr>
        <p:spPr>
          <a:xfrm>
            <a:off x="8985400" y="1193550"/>
            <a:ext cx="0" cy="7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0"/>
          <p:cNvCxnSpPr/>
          <p:nvPr/>
        </p:nvCxnSpPr>
        <p:spPr>
          <a:xfrm>
            <a:off x="719400" y="4125475"/>
            <a:ext cx="0" cy="8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0"/>
          <p:cNvCxnSpPr/>
          <p:nvPr/>
        </p:nvCxnSpPr>
        <p:spPr>
          <a:xfrm>
            <a:off x="1208760" y="4125475"/>
            <a:ext cx="0" cy="8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0"/>
          <p:cNvCxnSpPr/>
          <p:nvPr/>
        </p:nvCxnSpPr>
        <p:spPr>
          <a:xfrm>
            <a:off x="1698120" y="4125475"/>
            <a:ext cx="0" cy="8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0"/>
          <p:cNvCxnSpPr/>
          <p:nvPr/>
        </p:nvCxnSpPr>
        <p:spPr>
          <a:xfrm>
            <a:off x="2187480" y="4125475"/>
            <a:ext cx="0" cy="8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0"/>
          <p:cNvSpPr/>
          <p:nvPr/>
        </p:nvSpPr>
        <p:spPr>
          <a:xfrm>
            <a:off x="229843" y="4125475"/>
            <a:ext cx="3425935" cy="838687"/>
          </a:xfrm>
          <a:custGeom>
            <a:avLst/>
            <a:gdLst/>
            <a:ahLst/>
            <a:cxnLst/>
            <a:rect l="l" t="t" r="r" b="b"/>
            <a:pathLst>
              <a:path w="347018" h="148178" extrusionOk="0">
                <a:moveTo>
                  <a:pt x="0" y="0"/>
                </a:moveTo>
                <a:lnTo>
                  <a:pt x="0" y="148178"/>
                </a:lnTo>
                <a:lnTo>
                  <a:pt x="347018" y="148178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63" name="Google Shape;163;p20"/>
          <p:cNvCxnSpPr/>
          <p:nvPr/>
        </p:nvCxnSpPr>
        <p:spPr>
          <a:xfrm>
            <a:off x="2676840" y="4125475"/>
            <a:ext cx="0" cy="8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0"/>
          <p:cNvCxnSpPr/>
          <p:nvPr/>
        </p:nvCxnSpPr>
        <p:spPr>
          <a:xfrm>
            <a:off x="3166200" y="4125475"/>
            <a:ext cx="0" cy="8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20"/>
          <p:cNvSpPr/>
          <p:nvPr/>
        </p:nvSpPr>
        <p:spPr>
          <a:xfrm>
            <a:off x="5633673" y="332550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16"/>
          </p:nvPr>
        </p:nvSpPr>
        <p:spPr>
          <a:xfrm>
            <a:off x="5633675" y="3458901"/>
            <a:ext cx="1607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17"/>
          </p:nvPr>
        </p:nvSpPr>
        <p:spPr>
          <a:xfrm>
            <a:off x="3959151" y="4203043"/>
            <a:ext cx="16071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subTitle" idx="18"/>
          </p:nvPr>
        </p:nvSpPr>
        <p:spPr>
          <a:xfrm>
            <a:off x="5633676" y="3347093"/>
            <a:ext cx="16071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5633660" y="4181450"/>
            <a:ext cx="160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9"/>
          </p:nvPr>
        </p:nvSpPr>
        <p:spPr>
          <a:xfrm>
            <a:off x="5633663" y="4314851"/>
            <a:ext cx="1607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ubTitle" idx="20"/>
          </p:nvPr>
        </p:nvSpPr>
        <p:spPr>
          <a:xfrm>
            <a:off x="5633663" y="4203043"/>
            <a:ext cx="16071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Familjen Grotesk Medium"/>
              <a:buNone/>
              <a:defRPr sz="9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miljen Grotesk Medium"/>
              <a:buNone/>
              <a:defRPr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ubTitle" idx="21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22"/>
          </p:nvPr>
        </p:nvSpPr>
        <p:spPr>
          <a:xfrm>
            <a:off x="5052000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ubTitle" idx="23"/>
          </p:nvPr>
        </p:nvSpPr>
        <p:spPr>
          <a:xfrm>
            <a:off x="7288862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24"/>
          </p:nvPr>
        </p:nvSpPr>
        <p:spPr>
          <a:xfrm>
            <a:off x="8407312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25"/>
          </p:nvPr>
        </p:nvSpPr>
        <p:spPr>
          <a:xfrm>
            <a:off x="6170412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26"/>
          </p:nvPr>
        </p:nvSpPr>
        <p:spPr>
          <a:xfrm>
            <a:off x="3946300" y="2211525"/>
            <a:ext cx="1589400" cy="4617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7"/>
          </p:nvPr>
        </p:nvSpPr>
        <p:spPr>
          <a:xfrm>
            <a:off x="5619200" y="2211513"/>
            <a:ext cx="1589400" cy="4617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28"/>
          </p:nvPr>
        </p:nvSpPr>
        <p:spPr>
          <a:xfrm>
            <a:off x="7302800" y="2211513"/>
            <a:ext cx="1589400" cy="4617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29"/>
          </p:nvPr>
        </p:nvSpPr>
        <p:spPr>
          <a:xfrm>
            <a:off x="5625300" y="1997479"/>
            <a:ext cx="15906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30"/>
          </p:nvPr>
        </p:nvSpPr>
        <p:spPr>
          <a:xfrm>
            <a:off x="7298200" y="1997467"/>
            <a:ext cx="15906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31"/>
          </p:nvPr>
        </p:nvSpPr>
        <p:spPr>
          <a:xfrm>
            <a:off x="3952400" y="1997479"/>
            <a:ext cx="15906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ubTitle" idx="32"/>
          </p:nvPr>
        </p:nvSpPr>
        <p:spPr>
          <a:xfrm>
            <a:off x="3939000" y="2797425"/>
            <a:ext cx="49689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33"/>
          </p:nvPr>
        </p:nvSpPr>
        <p:spPr>
          <a:xfrm>
            <a:off x="3946300" y="3070150"/>
            <a:ext cx="4968900" cy="204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34"/>
          </p:nvPr>
        </p:nvSpPr>
        <p:spPr>
          <a:xfrm>
            <a:off x="220150" y="3826873"/>
            <a:ext cx="34260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35"/>
          </p:nvPr>
        </p:nvSpPr>
        <p:spPr>
          <a:xfrm>
            <a:off x="218299" y="3457711"/>
            <a:ext cx="1551000" cy="204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36"/>
          </p:nvPr>
        </p:nvSpPr>
        <p:spPr>
          <a:xfrm>
            <a:off x="189200" y="2323038"/>
            <a:ext cx="15819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37"/>
          </p:nvPr>
        </p:nvSpPr>
        <p:spPr>
          <a:xfrm>
            <a:off x="218299" y="2802444"/>
            <a:ext cx="1551000" cy="204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38"/>
          </p:nvPr>
        </p:nvSpPr>
        <p:spPr>
          <a:xfrm>
            <a:off x="220150" y="2152976"/>
            <a:ext cx="34260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Familjen Grotesk"/>
              <a:buNone/>
              <a:defRPr sz="1800" b="1"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39"/>
          </p:nvPr>
        </p:nvSpPr>
        <p:spPr>
          <a:xfrm>
            <a:off x="1985411" y="2978305"/>
            <a:ext cx="15819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Familjen Grotesk"/>
              <a:buNone/>
              <a:defRPr sz="3600"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40"/>
          </p:nvPr>
        </p:nvSpPr>
        <p:spPr>
          <a:xfrm>
            <a:off x="2014509" y="3457711"/>
            <a:ext cx="1551000" cy="204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Familjen Grotesk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 Snapshot">
  <p:cSld name="CUSTOM_2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subTitle" idx="1"/>
          </p:nvPr>
        </p:nvSpPr>
        <p:spPr>
          <a:xfrm>
            <a:off x="1771198" y="3024500"/>
            <a:ext cx="25965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2"/>
          </p:nvPr>
        </p:nvSpPr>
        <p:spPr>
          <a:xfrm>
            <a:off x="1771198" y="1764633"/>
            <a:ext cx="25965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3"/>
          </p:nvPr>
        </p:nvSpPr>
        <p:spPr>
          <a:xfrm>
            <a:off x="1771198" y="2356467"/>
            <a:ext cx="25965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4"/>
          </p:nvPr>
        </p:nvSpPr>
        <p:spPr>
          <a:xfrm>
            <a:off x="104050" y="1869125"/>
            <a:ext cx="2153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5"/>
          </p:nvPr>
        </p:nvSpPr>
        <p:spPr>
          <a:xfrm>
            <a:off x="104050" y="2464508"/>
            <a:ext cx="2153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6"/>
          </p:nvPr>
        </p:nvSpPr>
        <p:spPr>
          <a:xfrm>
            <a:off x="104050" y="3136092"/>
            <a:ext cx="2153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7"/>
          </p:nvPr>
        </p:nvSpPr>
        <p:spPr>
          <a:xfrm>
            <a:off x="94072" y="1215925"/>
            <a:ext cx="4076100" cy="3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Familjen Grotesk Medium"/>
              <a:buNone/>
              <a:defRPr sz="18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8"/>
          </p:nvPr>
        </p:nvSpPr>
        <p:spPr>
          <a:xfrm>
            <a:off x="4651939" y="1215925"/>
            <a:ext cx="4076100" cy="3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Familjen Grotesk Medium"/>
              <a:buNone/>
              <a:defRPr sz="1800">
                <a:latin typeface="Familjen Grotesk Medium"/>
                <a:ea typeface="Familjen Grotesk Medium"/>
                <a:cs typeface="Familjen Grotesk Medium"/>
                <a:sym typeface="Familj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ldNum" idx="12"/>
          </p:nvPr>
        </p:nvSpPr>
        <p:spPr>
          <a:xfrm>
            <a:off x="306795" y="21662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21"/>
          <p:cNvSpPr txBox="1"/>
          <p:nvPr/>
        </p:nvSpPr>
        <p:spPr>
          <a:xfrm>
            <a:off x="228600" y="21650"/>
            <a:ext cx="43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pg. 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1771200" y="21650"/>
            <a:ext cx="3181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Company Name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7961250" y="21650"/>
            <a:ext cx="1047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09.14.20XX</a:t>
            </a:r>
            <a:endParaRPr sz="900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cxnSp>
        <p:nvCxnSpPr>
          <p:cNvPr id="206" name="Google Shape;206;p21"/>
          <p:cNvCxnSpPr/>
          <p:nvPr/>
        </p:nvCxnSpPr>
        <p:spPr>
          <a:xfrm>
            <a:off x="4515550" y="1368725"/>
            <a:ext cx="0" cy="3425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21"/>
          <p:cNvSpPr txBox="1">
            <a:spLocks noGrp="1"/>
          </p:cNvSpPr>
          <p:nvPr>
            <p:ph type="subTitle" idx="9"/>
          </p:nvPr>
        </p:nvSpPr>
        <p:spPr>
          <a:xfrm>
            <a:off x="4676900" y="1869125"/>
            <a:ext cx="2153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subTitle" idx="13"/>
          </p:nvPr>
        </p:nvSpPr>
        <p:spPr>
          <a:xfrm>
            <a:off x="4676900" y="2464508"/>
            <a:ext cx="2153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ubTitle" idx="14"/>
          </p:nvPr>
        </p:nvSpPr>
        <p:spPr>
          <a:xfrm>
            <a:off x="4676900" y="3059892"/>
            <a:ext cx="2153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15"/>
          </p:nvPr>
        </p:nvSpPr>
        <p:spPr>
          <a:xfrm>
            <a:off x="4676900" y="3655300"/>
            <a:ext cx="2153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16"/>
          </p:nvPr>
        </p:nvSpPr>
        <p:spPr>
          <a:xfrm>
            <a:off x="4676900" y="4326883"/>
            <a:ext cx="2153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subTitle" idx="17"/>
          </p:nvPr>
        </p:nvSpPr>
        <p:spPr>
          <a:xfrm>
            <a:off x="6411748" y="2963183"/>
            <a:ext cx="25965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18"/>
          </p:nvPr>
        </p:nvSpPr>
        <p:spPr>
          <a:xfrm>
            <a:off x="6411748" y="1764633"/>
            <a:ext cx="25965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19"/>
          </p:nvPr>
        </p:nvSpPr>
        <p:spPr>
          <a:xfrm>
            <a:off x="6411748" y="2363908"/>
            <a:ext cx="25965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20"/>
          </p:nvPr>
        </p:nvSpPr>
        <p:spPr>
          <a:xfrm>
            <a:off x="6411748" y="3562458"/>
            <a:ext cx="25965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subTitle" idx="21"/>
          </p:nvPr>
        </p:nvSpPr>
        <p:spPr>
          <a:xfrm>
            <a:off x="6411748" y="4237933"/>
            <a:ext cx="25965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7" name="Google Shape;217;p21"/>
          <p:cNvCxnSpPr/>
          <p:nvPr/>
        </p:nvCxnSpPr>
        <p:spPr>
          <a:xfrm>
            <a:off x="200117" y="3089629"/>
            <a:ext cx="4082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21"/>
          <p:cNvCxnSpPr/>
          <p:nvPr/>
        </p:nvCxnSpPr>
        <p:spPr>
          <a:xfrm>
            <a:off x="4786525" y="4282704"/>
            <a:ext cx="4082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016">
          <p15:clr>
            <a:srgbClr val="E46962"/>
          </p15:clr>
        </p15:guide>
        <p15:guide id="2" orient="horz" pos="1261">
          <p15:clr>
            <a:srgbClr val="E46962"/>
          </p15:clr>
        </p15:guide>
        <p15:guide id="3" orient="horz" pos="2771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BLANK_1_4_1"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24" name="Google Shape;224;p22"/>
          <p:cNvCxnSpPr/>
          <p:nvPr/>
        </p:nvCxnSpPr>
        <p:spPr>
          <a:xfrm>
            <a:off x="234800" y="1193550"/>
            <a:ext cx="0" cy="36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22"/>
          <p:cNvCxnSpPr/>
          <p:nvPr/>
        </p:nvCxnSpPr>
        <p:spPr>
          <a:xfrm>
            <a:off x="1474000" y="1193550"/>
            <a:ext cx="0" cy="36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2"/>
          <p:cNvCxnSpPr/>
          <p:nvPr/>
        </p:nvCxnSpPr>
        <p:spPr>
          <a:xfrm>
            <a:off x="2713200" y="1193550"/>
            <a:ext cx="0" cy="36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22"/>
          <p:cNvCxnSpPr/>
          <p:nvPr/>
        </p:nvCxnSpPr>
        <p:spPr>
          <a:xfrm>
            <a:off x="3952400" y="1193550"/>
            <a:ext cx="0" cy="36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22"/>
          <p:cNvCxnSpPr/>
          <p:nvPr/>
        </p:nvCxnSpPr>
        <p:spPr>
          <a:xfrm>
            <a:off x="5191600" y="1193550"/>
            <a:ext cx="0" cy="36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22"/>
          <p:cNvCxnSpPr/>
          <p:nvPr/>
        </p:nvCxnSpPr>
        <p:spPr>
          <a:xfrm>
            <a:off x="6430800" y="1193550"/>
            <a:ext cx="0" cy="36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22"/>
          <p:cNvCxnSpPr/>
          <p:nvPr/>
        </p:nvCxnSpPr>
        <p:spPr>
          <a:xfrm>
            <a:off x="7670000" y="1193550"/>
            <a:ext cx="0" cy="36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22"/>
          <p:cNvCxnSpPr/>
          <p:nvPr/>
        </p:nvCxnSpPr>
        <p:spPr>
          <a:xfrm>
            <a:off x="8909200" y="1193550"/>
            <a:ext cx="0" cy="36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22"/>
          <p:cNvSpPr txBox="1">
            <a:spLocks noGrp="1"/>
          </p:cNvSpPr>
          <p:nvPr>
            <p:ph type="body" idx="3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ubTitle" idx="4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5"/>
          </p:nvPr>
        </p:nvSpPr>
        <p:spPr>
          <a:xfrm>
            <a:off x="5174505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subTitle" idx="6"/>
          </p:nvPr>
        </p:nvSpPr>
        <p:spPr>
          <a:xfrm>
            <a:off x="2692294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2"/>
          <p:cNvSpPr txBox="1">
            <a:spLocks noGrp="1"/>
          </p:cNvSpPr>
          <p:nvPr>
            <p:ph type="subTitle" idx="7"/>
          </p:nvPr>
        </p:nvSpPr>
        <p:spPr>
          <a:xfrm>
            <a:off x="1454986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8"/>
          </p:nvPr>
        </p:nvSpPr>
        <p:spPr>
          <a:xfrm>
            <a:off x="206286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9"/>
          </p:nvPr>
        </p:nvSpPr>
        <p:spPr>
          <a:xfrm>
            <a:off x="6412959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13"/>
          </p:nvPr>
        </p:nvSpPr>
        <p:spPr>
          <a:xfrm>
            <a:off x="7651409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arterly Chart">
  <p:cSld name="BLANK_1_5"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23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245" name="Google Shape;245;p23"/>
          <p:cNvGrpSpPr/>
          <p:nvPr/>
        </p:nvGrpSpPr>
        <p:grpSpPr>
          <a:xfrm>
            <a:off x="234275" y="1193325"/>
            <a:ext cx="8682900" cy="3704450"/>
            <a:chOff x="234275" y="1193325"/>
            <a:chExt cx="8682900" cy="3704450"/>
          </a:xfrm>
        </p:grpSpPr>
        <p:cxnSp>
          <p:nvCxnSpPr>
            <p:cNvPr id="246" name="Google Shape;246;p23"/>
            <p:cNvCxnSpPr/>
            <p:nvPr/>
          </p:nvCxnSpPr>
          <p:spPr>
            <a:xfrm>
              <a:off x="234275" y="4008300"/>
              <a:ext cx="8682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23"/>
            <p:cNvCxnSpPr/>
            <p:nvPr/>
          </p:nvCxnSpPr>
          <p:spPr>
            <a:xfrm>
              <a:off x="234275" y="3045563"/>
              <a:ext cx="8682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234275" y="2082825"/>
              <a:ext cx="8682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9" name="Google Shape;249;p23"/>
            <p:cNvSpPr/>
            <p:nvPr/>
          </p:nvSpPr>
          <p:spPr>
            <a:xfrm>
              <a:off x="234275" y="1193325"/>
              <a:ext cx="8675450" cy="3704450"/>
            </a:xfrm>
            <a:custGeom>
              <a:avLst/>
              <a:gdLst/>
              <a:ahLst/>
              <a:cxnLst/>
              <a:rect l="l" t="t" r="r" b="b"/>
              <a:pathLst>
                <a:path w="347018" h="148178" extrusionOk="0">
                  <a:moveTo>
                    <a:pt x="0" y="0"/>
                  </a:moveTo>
                  <a:lnTo>
                    <a:pt x="0" y="148178"/>
                  </a:lnTo>
                  <a:lnTo>
                    <a:pt x="347018" y="14817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50" name="Google Shape;250;p23"/>
          <p:cNvSpPr txBox="1">
            <a:spLocks noGrp="1"/>
          </p:cNvSpPr>
          <p:nvPr>
            <p:ph type="body" idx="3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subTitle" idx="4"/>
          </p:nvPr>
        </p:nvSpPr>
        <p:spPr>
          <a:xfrm>
            <a:off x="207975" y="1065775"/>
            <a:ext cx="8007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subTitle" idx="5"/>
          </p:nvPr>
        </p:nvSpPr>
        <p:spPr>
          <a:xfrm>
            <a:off x="207975" y="1803028"/>
            <a:ext cx="8007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6"/>
          </p:nvPr>
        </p:nvSpPr>
        <p:spPr>
          <a:xfrm>
            <a:off x="207975" y="2765045"/>
            <a:ext cx="8007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subTitle" idx="7"/>
          </p:nvPr>
        </p:nvSpPr>
        <p:spPr>
          <a:xfrm>
            <a:off x="207975" y="3743075"/>
            <a:ext cx="8007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8"/>
          </p:nvPr>
        </p:nvSpPr>
        <p:spPr>
          <a:xfrm>
            <a:off x="1656927" y="4574475"/>
            <a:ext cx="800700" cy="246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subTitle" idx="9"/>
          </p:nvPr>
        </p:nvSpPr>
        <p:spPr>
          <a:xfrm>
            <a:off x="3200680" y="4574475"/>
            <a:ext cx="800700" cy="246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13"/>
          </p:nvPr>
        </p:nvSpPr>
        <p:spPr>
          <a:xfrm>
            <a:off x="4745382" y="4574475"/>
            <a:ext cx="800700" cy="246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14"/>
          </p:nvPr>
        </p:nvSpPr>
        <p:spPr>
          <a:xfrm>
            <a:off x="6290585" y="4574475"/>
            <a:ext cx="800700" cy="246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5"/>
          </p:nvPr>
        </p:nvSpPr>
        <p:spPr>
          <a:xfrm>
            <a:off x="7839538" y="4574475"/>
            <a:ext cx="800700" cy="246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180">
          <p15:clr>
            <a:srgbClr val="FA7B17"/>
          </p15:clr>
        </p15:guide>
        <p15:guide id="2" pos="2790">
          <p15:clr>
            <a:srgbClr val="FA7B17"/>
          </p15:clr>
        </p15:guide>
        <p15:guide id="3" pos="2970">
          <p15:clr>
            <a:srgbClr val="FA7B17"/>
          </p15:clr>
        </p15:guide>
        <p15:guide id="4" pos="5580">
          <p15:clr>
            <a:srgbClr val="FA7B17"/>
          </p15:clr>
        </p15:guide>
        <p15:guide id="5" orient="horz" pos="180">
          <p15:clr>
            <a:srgbClr val="FA7B17"/>
          </p15:clr>
        </p15:guide>
        <p15:guide id="6" orient="horz" pos="279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ney Stats">
  <p:cSld name="CUSTOM_1_2_2_1"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88848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24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24"/>
          <p:cNvSpPr txBox="1">
            <a:spLocks noGrp="1"/>
          </p:cNvSpPr>
          <p:nvPr>
            <p:ph type="subTitle" idx="3"/>
          </p:nvPr>
        </p:nvSpPr>
        <p:spPr>
          <a:xfrm>
            <a:off x="302250" y="2300325"/>
            <a:ext cx="2428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24"/>
          <p:cNvSpPr txBox="1">
            <a:spLocks noGrp="1"/>
          </p:cNvSpPr>
          <p:nvPr>
            <p:ph type="body" idx="4"/>
          </p:nvPr>
        </p:nvSpPr>
        <p:spPr>
          <a:xfrm>
            <a:off x="2731051" y="2300325"/>
            <a:ext cx="1675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7" name="Google Shape;267;p24"/>
          <p:cNvSpPr txBox="1">
            <a:spLocks noGrp="1"/>
          </p:cNvSpPr>
          <p:nvPr>
            <p:ph type="subTitle" idx="5"/>
          </p:nvPr>
        </p:nvSpPr>
        <p:spPr>
          <a:xfrm>
            <a:off x="302250" y="3355938"/>
            <a:ext cx="2428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24"/>
          <p:cNvSpPr txBox="1">
            <a:spLocks noGrp="1"/>
          </p:cNvSpPr>
          <p:nvPr>
            <p:ph type="body" idx="6"/>
          </p:nvPr>
        </p:nvSpPr>
        <p:spPr>
          <a:xfrm>
            <a:off x="2731051" y="3355938"/>
            <a:ext cx="1675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7"/>
          </p:nvPr>
        </p:nvSpPr>
        <p:spPr>
          <a:xfrm>
            <a:off x="302250" y="4411563"/>
            <a:ext cx="2428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body" idx="8"/>
          </p:nvPr>
        </p:nvSpPr>
        <p:spPr>
          <a:xfrm>
            <a:off x="2731051" y="4411563"/>
            <a:ext cx="1675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subTitle" idx="9"/>
          </p:nvPr>
        </p:nvSpPr>
        <p:spPr>
          <a:xfrm>
            <a:off x="4731600" y="2300325"/>
            <a:ext cx="2428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body" idx="13"/>
          </p:nvPr>
        </p:nvSpPr>
        <p:spPr>
          <a:xfrm>
            <a:off x="7160401" y="2300325"/>
            <a:ext cx="1675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4"/>
          </p:nvPr>
        </p:nvSpPr>
        <p:spPr>
          <a:xfrm>
            <a:off x="4731600" y="3355938"/>
            <a:ext cx="2428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body" idx="15"/>
          </p:nvPr>
        </p:nvSpPr>
        <p:spPr>
          <a:xfrm>
            <a:off x="7160401" y="3355938"/>
            <a:ext cx="1675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16"/>
          </p:nvPr>
        </p:nvSpPr>
        <p:spPr>
          <a:xfrm>
            <a:off x="4731600" y="4411563"/>
            <a:ext cx="2428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body" idx="17"/>
          </p:nvPr>
        </p:nvSpPr>
        <p:spPr>
          <a:xfrm>
            <a:off x="7160401" y="4411563"/>
            <a:ext cx="1675800" cy="2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down">
  <p:cSld name="Title Slide"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/>
          <p:nvPr/>
        </p:nvSpPr>
        <p:spPr>
          <a:xfrm>
            <a:off x="7222297" y="4866750"/>
            <a:ext cx="16782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5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Google_logo </a:t>
            </a:r>
            <a:r>
              <a:rPr lang="e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 2021   </a:t>
            </a:r>
            <a:r>
              <a:rPr lang="en" sz="400">
                <a:solidFill>
                  <a:schemeClr val="dk2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 |    </a:t>
            </a:r>
            <a:r>
              <a:rPr lang="e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Confidential and Proprietary  pg. </a:t>
            </a:r>
            <a:fld id="{00000000-1234-1234-1234-123412341234}" type="slidenum">
              <a:rPr lang="en" sz="400">
                <a:solidFill>
                  <a:schemeClr val="dk2"/>
                </a:solidFill>
                <a:latin typeface="Familjen Grotesk Medium"/>
                <a:ea typeface="Familjen Grotesk Medium"/>
                <a:cs typeface="Familjen Grotesk Medium"/>
                <a:sym typeface="Familjen Grotesk Medium"/>
              </a:rPr>
              <a:t>‹#›</a:t>
            </a:fld>
            <a:endParaRPr sz="400">
              <a:solidFill>
                <a:schemeClr val="dk2"/>
              </a:solidFill>
              <a:latin typeface="Familjen Grotesk Medium"/>
              <a:ea typeface="Familjen Grotesk Medium"/>
              <a:cs typeface="Familjen Grotesk Medium"/>
              <a:sym typeface="Familjen Grotesk Medium"/>
            </a:endParaRPr>
          </a:p>
        </p:txBody>
      </p:sp>
      <p:sp>
        <p:nvSpPr>
          <p:cNvPr id="279" name="Google Shape;279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1pPr>
            <a:lvl2pPr lvl="1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2pPr>
            <a:lvl3pPr lvl="2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3pPr>
            <a:lvl4pPr lvl="3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4pPr>
            <a:lvl5pPr lvl="4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5pPr>
            <a:lvl6pPr lvl="5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6pPr>
            <a:lvl7pPr lvl="6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7pPr>
            <a:lvl8pPr lvl="7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8pPr>
            <a:lvl9pPr lvl="8">
              <a:buNone/>
              <a:defRPr sz="1300"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25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25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25"/>
          <p:cNvSpPr txBox="1">
            <a:spLocks noGrp="1"/>
          </p:cNvSpPr>
          <p:nvPr>
            <p:ph type="sldNum" idx="3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body" idx="4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enue">
  <p:cSld name="CUSTOM_2_1_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 txBox="1">
            <a:spLocks noGrp="1"/>
          </p:cNvSpPr>
          <p:nvPr>
            <p:ph type="subTitle" idx="1"/>
          </p:nvPr>
        </p:nvSpPr>
        <p:spPr>
          <a:xfrm>
            <a:off x="3933400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26"/>
          <p:cNvSpPr txBox="1">
            <a:spLocks noGrp="1"/>
          </p:cNvSpPr>
          <p:nvPr>
            <p:ph type="subTitle" idx="2"/>
          </p:nvPr>
        </p:nvSpPr>
        <p:spPr>
          <a:xfrm>
            <a:off x="5174505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3"/>
          </p:nvPr>
        </p:nvSpPr>
        <p:spPr>
          <a:xfrm>
            <a:off x="2692294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ubTitle" idx="4"/>
          </p:nvPr>
        </p:nvSpPr>
        <p:spPr>
          <a:xfrm>
            <a:off x="1454986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26"/>
          <p:cNvSpPr txBox="1">
            <a:spLocks noGrp="1"/>
          </p:cNvSpPr>
          <p:nvPr>
            <p:ph type="subTitle" idx="5"/>
          </p:nvPr>
        </p:nvSpPr>
        <p:spPr>
          <a:xfrm>
            <a:off x="206286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26"/>
          <p:cNvSpPr txBox="1">
            <a:spLocks noGrp="1"/>
          </p:cNvSpPr>
          <p:nvPr>
            <p:ph type="subTitle" idx="6"/>
          </p:nvPr>
        </p:nvSpPr>
        <p:spPr>
          <a:xfrm>
            <a:off x="6412959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26"/>
          <p:cNvSpPr txBox="1">
            <a:spLocks noGrp="1"/>
          </p:cNvSpPr>
          <p:nvPr>
            <p:ph type="subTitle" idx="7"/>
          </p:nvPr>
        </p:nvSpPr>
        <p:spPr>
          <a:xfrm>
            <a:off x="7651409" y="1065775"/>
            <a:ext cx="5781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93" name="Google Shape;293;p26"/>
          <p:cNvGrpSpPr/>
          <p:nvPr/>
        </p:nvGrpSpPr>
        <p:grpSpPr>
          <a:xfrm>
            <a:off x="234275" y="1193325"/>
            <a:ext cx="8682900" cy="3704625"/>
            <a:chOff x="234275" y="1193325"/>
            <a:chExt cx="8682900" cy="3704625"/>
          </a:xfrm>
        </p:grpSpPr>
        <p:cxnSp>
          <p:nvCxnSpPr>
            <p:cNvPr id="294" name="Google Shape;294;p26"/>
            <p:cNvCxnSpPr/>
            <p:nvPr/>
          </p:nvCxnSpPr>
          <p:spPr>
            <a:xfrm>
              <a:off x="234275" y="4008300"/>
              <a:ext cx="8682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26"/>
            <p:cNvCxnSpPr/>
            <p:nvPr/>
          </p:nvCxnSpPr>
          <p:spPr>
            <a:xfrm>
              <a:off x="234275" y="3045563"/>
              <a:ext cx="8682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26"/>
            <p:cNvCxnSpPr/>
            <p:nvPr/>
          </p:nvCxnSpPr>
          <p:spPr>
            <a:xfrm>
              <a:off x="234275" y="2082825"/>
              <a:ext cx="8682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26"/>
            <p:cNvCxnSpPr/>
            <p:nvPr/>
          </p:nvCxnSpPr>
          <p:spPr>
            <a:xfrm>
              <a:off x="1474000" y="1193550"/>
              <a:ext cx="0" cy="370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26"/>
            <p:cNvCxnSpPr/>
            <p:nvPr/>
          </p:nvCxnSpPr>
          <p:spPr>
            <a:xfrm>
              <a:off x="2713200" y="1193550"/>
              <a:ext cx="0" cy="370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26"/>
            <p:cNvCxnSpPr/>
            <p:nvPr/>
          </p:nvCxnSpPr>
          <p:spPr>
            <a:xfrm>
              <a:off x="3952400" y="1193550"/>
              <a:ext cx="0" cy="370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300;p26"/>
            <p:cNvCxnSpPr/>
            <p:nvPr/>
          </p:nvCxnSpPr>
          <p:spPr>
            <a:xfrm>
              <a:off x="5191600" y="1193550"/>
              <a:ext cx="0" cy="370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26"/>
            <p:cNvCxnSpPr/>
            <p:nvPr/>
          </p:nvCxnSpPr>
          <p:spPr>
            <a:xfrm>
              <a:off x="6430800" y="1193550"/>
              <a:ext cx="0" cy="370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26"/>
            <p:cNvCxnSpPr/>
            <p:nvPr/>
          </p:nvCxnSpPr>
          <p:spPr>
            <a:xfrm>
              <a:off x="7670000" y="1193550"/>
              <a:ext cx="0" cy="370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3" name="Google Shape;303;p26"/>
            <p:cNvSpPr/>
            <p:nvPr/>
          </p:nvSpPr>
          <p:spPr>
            <a:xfrm>
              <a:off x="234275" y="1193325"/>
              <a:ext cx="8675450" cy="3704450"/>
            </a:xfrm>
            <a:custGeom>
              <a:avLst/>
              <a:gdLst/>
              <a:ahLst/>
              <a:cxnLst/>
              <a:rect l="l" t="t" r="r" b="b"/>
              <a:pathLst>
                <a:path w="347018" h="148178" extrusionOk="0">
                  <a:moveTo>
                    <a:pt x="0" y="0"/>
                  </a:moveTo>
                  <a:lnTo>
                    <a:pt x="0" y="148178"/>
                  </a:lnTo>
                  <a:lnTo>
                    <a:pt x="347018" y="14817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04" name="Google Shape;304;p26"/>
          <p:cNvSpPr txBox="1">
            <a:spLocks noGrp="1"/>
          </p:cNvSpPr>
          <p:nvPr>
            <p:ph type="subTitle" idx="8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26"/>
          <p:cNvSpPr txBox="1">
            <a:spLocks noGrp="1"/>
          </p:cNvSpPr>
          <p:nvPr>
            <p:ph type="subTitle" idx="9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26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26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26"/>
          <p:cNvSpPr txBox="1">
            <a:spLocks noGrp="1"/>
          </p:cNvSpPr>
          <p:nvPr>
            <p:ph type="body" idx="13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09" name="Google Shape;309;p26"/>
          <p:cNvSpPr txBox="1">
            <a:spLocks noGrp="1"/>
          </p:cNvSpPr>
          <p:nvPr>
            <p:ph type="subTitle" idx="14"/>
          </p:nvPr>
        </p:nvSpPr>
        <p:spPr>
          <a:xfrm>
            <a:off x="207975" y="1803028"/>
            <a:ext cx="5397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26"/>
          <p:cNvSpPr txBox="1">
            <a:spLocks noGrp="1"/>
          </p:cNvSpPr>
          <p:nvPr>
            <p:ph type="subTitle" idx="15"/>
          </p:nvPr>
        </p:nvSpPr>
        <p:spPr>
          <a:xfrm>
            <a:off x="207975" y="2765045"/>
            <a:ext cx="5397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26"/>
          <p:cNvSpPr txBox="1">
            <a:spLocks noGrp="1"/>
          </p:cNvSpPr>
          <p:nvPr>
            <p:ph type="subTitle" idx="16"/>
          </p:nvPr>
        </p:nvSpPr>
        <p:spPr>
          <a:xfrm>
            <a:off x="207975" y="3743075"/>
            <a:ext cx="5397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penses">
  <p:cSld name="CUSTOM_2_1_1_1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27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27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27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27"/>
          <p:cNvSpPr txBox="1">
            <a:spLocks noGrp="1"/>
          </p:cNvSpPr>
          <p:nvPr>
            <p:ph type="body" idx="3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s">
  <p:cSld name="CUSTOM_1_2"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/>
          <p:nvPr/>
        </p:nvSpPr>
        <p:spPr>
          <a:xfrm>
            <a:off x="4572125" y="-25"/>
            <a:ext cx="4572000" cy="12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-75" y="-25"/>
            <a:ext cx="4572000" cy="353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4572025" y="1234025"/>
            <a:ext cx="4572000" cy="390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>
              <a:solidFill>
                <a:srgbClr val="3C3D36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322" name="Google Shape;322;p28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28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28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26" name="Google Shape;326;p28"/>
          <p:cNvSpPr txBox="1">
            <a:spLocks noGrp="1"/>
          </p:cNvSpPr>
          <p:nvPr>
            <p:ph type="body" idx="3"/>
          </p:nvPr>
        </p:nvSpPr>
        <p:spPr>
          <a:xfrm>
            <a:off x="201875" y="1328225"/>
            <a:ext cx="2888700" cy="18537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27" name="Google Shape;327;p28"/>
          <p:cNvSpPr/>
          <p:nvPr/>
        </p:nvSpPr>
        <p:spPr>
          <a:xfrm>
            <a:off x="-75" y="3531275"/>
            <a:ext cx="4572000" cy="161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28" name="Google Shape;328;p28"/>
          <p:cNvSpPr txBox="1">
            <a:spLocks noGrp="1"/>
          </p:cNvSpPr>
          <p:nvPr>
            <p:ph type="title" idx="4"/>
          </p:nvPr>
        </p:nvSpPr>
        <p:spPr>
          <a:xfrm>
            <a:off x="1775" y="3706500"/>
            <a:ext cx="45720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29" name="Google Shape;329;p28"/>
          <p:cNvSpPr txBox="1">
            <a:spLocks noGrp="1"/>
          </p:cNvSpPr>
          <p:nvPr>
            <p:ph type="title" idx="5"/>
          </p:nvPr>
        </p:nvSpPr>
        <p:spPr>
          <a:xfrm>
            <a:off x="4572025" y="1410802"/>
            <a:ext cx="45720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30" name="Google Shape;330;p28"/>
          <p:cNvSpPr txBox="1">
            <a:spLocks noGrp="1"/>
          </p:cNvSpPr>
          <p:nvPr>
            <p:ph type="subTitle" idx="6"/>
          </p:nvPr>
        </p:nvSpPr>
        <p:spPr>
          <a:xfrm>
            <a:off x="4620125" y="2279600"/>
            <a:ext cx="3623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8"/>
          <p:cNvSpPr txBox="1">
            <a:spLocks noGrp="1"/>
          </p:cNvSpPr>
          <p:nvPr>
            <p:ph type="subTitle" idx="7"/>
          </p:nvPr>
        </p:nvSpPr>
        <p:spPr>
          <a:xfrm>
            <a:off x="90675" y="4563600"/>
            <a:ext cx="28887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92">
          <p15:clr>
            <a:srgbClr val="FA7B17"/>
          </p15:clr>
        </p15:guide>
        <p15:guide id="2" orient="horz" pos="3048">
          <p15:clr>
            <a:srgbClr val="FA7B17"/>
          </p15:clr>
        </p15:guide>
        <p15:guide id="3" pos="314">
          <p15:clr>
            <a:srgbClr val="FA7B17"/>
          </p15:clr>
        </p15:guide>
        <p15:guide id="4" pos="5446">
          <p15:clr>
            <a:srgbClr val="FA7B17"/>
          </p15:clr>
        </p15:guide>
        <p15:guide id="5" pos="567">
          <p15:clr>
            <a:srgbClr val="FA7B17"/>
          </p15:clr>
        </p15:guide>
        <p15:guide id="6" pos="757">
          <p15:clr>
            <a:srgbClr val="FA7B17"/>
          </p15:clr>
        </p15:guide>
        <p15:guide id="7" pos="1011">
          <p15:clr>
            <a:srgbClr val="FA7B17"/>
          </p15:clr>
        </p15:guide>
        <p15:guide id="8" pos="1201">
          <p15:clr>
            <a:srgbClr val="FA7B17"/>
          </p15:clr>
        </p15:guide>
        <p15:guide id="9" pos="1454">
          <p15:clr>
            <a:srgbClr val="FA7B17"/>
          </p15:clr>
        </p15:guide>
        <p15:guide id="10" pos="1644">
          <p15:clr>
            <a:srgbClr val="FA7B17"/>
          </p15:clr>
        </p15:guide>
        <p15:guide id="11" pos="1898">
          <p15:clr>
            <a:srgbClr val="FA7B17"/>
          </p15:clr>
        </p15:guide>
        <p15:guide id="12" pos="2088">
          <p15:clr>
            <a:srgbClr val="FA7B17"/>
          </p15:clr>
        </p15:guide>
        <p15:guide id="13" pos="2341">
          <p15:clr>
            <a:srgbClr val="FA7B17"/>
          </p15:clr>
        </p15:guide>
        <p15:guide id="14" pos="2532">
          <p15:clr>
            <a:srgbClr val="FA7B17"/>
          </p15:clr>
        </p15:guide>
        <p15:guide id="15" pos="2785">
          <p15:clr>
            <a:srgbClr val="FA7B17"/>
          </p15:clr>
        </p15:guide>
        <p15:guide id="16" pos="2975">
          <p15:clr>
            <a:srgbClr val="FA7B17"/>
          </p15:clr>
        </p15:guide>
        <p15:guide id="17" pos="3228">
          <p15:clr>
            <a:srgbClr val="FA7B17"/>
          </p15:clr>
        </p15:guide>
        <p15:guide id="18" pos="3419">
          <p15:clr>
            <a:srgbClr val="FA7B17"/>
          </p15:clr>
        </p15:guide>
        <p15:guide id="19" pos="3672">
          <p15:clr>
            <a:srgbClr val="FA7B17"/>
          </p15:clr>
        </p15:guide>
        <p15:guide id="20" pos="3862">
          <p15:clr>
            <a:srgbClr val="FA7B17"/>
          </p15:clr>
        </p15:guide>
        <p15:guide id="21" pos="4116">
          <p15:clr>
            <a:srgbClr val="FA7B17"/>
          </p15:clr>
        </p15:guide>
        <p15:guide id="22" pos="4306">
          <p15:clr>
            <a:srgbClr val="FA7B17"/>
          </p15:clr>
        </p15:guide>
        <p15:guide id="23" pos="4559">
          <p15:clr>
            <a:srgbClr val="FA7B17"/>
          </p15:clr>
        </p15:guide>
        <p15:guide id="24" pos="4749">
          <p15:clr>
            <a:srgbClr val="FA7B17"/>
          </p15:clr>
        </p15:guide>
        <p15:guide id="25" pos="5003">
          <p15:clr>
            <a:srgbClr val="FA7B17"/>
          </p15:clr>
        </p15:guide>
        <p15:guide id="26" pos="5193">
          <p15:clr>
            <a:srgbClr val="FA7B17"/>
          </p15:clr>
        </p15:guide>
        <p15:guide id="27" orient="horz" pos="837">
          <p15:clr>
            <a:srgbClr val="FA7B17"/>
          </p15:clr>
        </p15:guide>
        <p15:guide id="28" orient="horz" pos="2312">
          <p15:clr>
            <a:srgbClr val="FA7B17"/>
          </p15:clr>
        </p15:guide>
        <p15:guide id="29" orient="horz" pos="2405">
          <p15:clr>
            <a:srgbClr val="FA7B17"/>
          </p15:clr>
        </p15:guide>
        <p15:guide id="30" orient="horz" pos="929">
          <p15:clr>
            <a:srgbClr val="FA7B17"/>
          </p15:clr>
        </p15:guide>
        <p15:guide id="31" orient="horz" pos="1574">
          <p15:clr>
            <a:srgbClr val="FA7B17"/>
          </p15:clr>
        </p15:guide>
        <p15:guide id="32" orient="horz" pos="1666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amping Up">
  <p:cSld name="TITLE_1_1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29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29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29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erarchy">
  <p:cSld name="CUSTOM_4">
    <p:bg>
      <p:bgPr>
        <a:solidFill>
          <a:schemeClr val="lt2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30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30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342" name="Google Shape;342;p30"/>
          <p:cNvSpPr txBox="1">
            <a:spLocks noGrp="1"/>
          </p:cNvSpPr>
          <p:nvPr>
            <p:ph type="body" idx="3"/>
          </p:nvPr>
        </p:nvSpPr>
        <p:spPr>
          <a:xfrm>
            <a:off x="5172399" y="349775"/>
            <a:ext cx="3721800" cy="7071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nding">
  <p:cSld name="CUSTOM_2_1_1_1_1_1_1_1">
    <p:bg>
      <p:bgPr>
        <a:solidFill>
          <a:schemeClr val="lt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31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/>
          </p:nvPr>
        </p:nvSpPr>
        <p:spPr>
          <a:xfrm>
            <a:off x="73152" y="335300"/>
            <a:ext cx="44487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348" name="Google Shape;348;p31"/>
          <p:cNvSpPr txBox="1">
            <a:spLocks noGrp="1"/>
          </p:cNvSpPr>
          <p:nvPr>
            <p:ph type="subTitle" idx="3"/>
          </p:nvPr>
        </p:nvSpPr>
        <p:spPr>
          <a:xfrm>
            <a:off x="5799441" y="1594150"/>
            <a:ext cx="2616000" cy="2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31"/>
          <p:cNvSpPr txBox="1">
            <a:spLocks noGrp="1"/>
          </p:cNvSpPr>
          <p:nvPr>
            <p:ph type="body" idx="4"/>
          </p:nvPr>
        </p:nvSpPr>
        <p:spPr>
          <a:xfrm>
            <a:off x="5799450" y="2143800"/>
            <a:ext cx="2992800" cy="149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tlook">
  <p:cSld name="TITLE_2_1_1_1">
    <p:bg>
      <p:bgPr>
        <a:solidFill>
          <a:schemeClr val="dk1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32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32"/>
          <p:cNvSpPr txBox="1">
            <a:spLocks noGrp="1"/>
          </p:cNvSpPr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32"/>
          <p:cNvSpPr txBox="1">
            <a:spLocks noGrp="1"/>
          </p:cNvSpPr>
          <p:nvPr>
            <p:ph type="body" idx="3"/>
          </p:nvPr>
        </p:nvSpPr>
        <p:spPr>
          <a:xfrm>
            <a:off x="1776150" y="1206375"/>
            <a:ext cx="4078500" cy="2514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32"/>
          <p:cNvSpPr>
            <a:spLocks noGrp="1"/>
          </p:cNvSpPr>
          <p:nvPr>
            <p:ph type="pic" idx="4"/>
          </p:nvPr>
        </p:nvSpPr>
        <p:spPr>
          <a:xfrm>
            <a:off x="3801625" y="3595950"/>
            <a:ext cx="5342400" cy="1547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 3 Column">
  <p:cSld name="TITLE_2_1_1_1_1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33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33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362" name="Google Shape;362;p33"/>
          <p:cNvSpPr/>
          <p:nvPr/>
        </p:nvSpPr>
        <p:spPr>
          <a:xfrm>
            <a:off x="0" y="1226475"/>
            <a:ext cx="30480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3048040" y="1226475"/>
            <a:ext cx="30480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6096081" y="1226475"/>
            <a:ext cx="30480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65" name="Google Shape;365;p33"/>
          <p:cNvSpPr>
            <a:spLocks noGrp="1"/>
          </p:cNvSpPr>
          <p:nvPr>
            <p:ph type="pic" idx="3"/>
          </p:nvPr>
        </p:nvSpPr>
        <p:spPr>
          <a:xfrm>
            <a:off x="18385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33"/>
          <p:cNvSpPr>
            <a:spLocks noGrp="1"/>
          </p:cNvSpPr>
          <p:nvPr>
            <p:ph type="pic" idx="4"/>
          </p:nvPr>
        </p:nvSpPr>
        <p:spPr>
          <a:xfrm>
            <a:off x="3242451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33"/>
          <p:cNvSpPr>
            <a:spLocks noGrp="1"/>
          </p:cNvSpPr>
          <p:nvPr>
            <p:ph type="pic" idx="5"/>
          </p:nvPr>
        </p:nvSpPr>
        <p:spPr>
          <a:xfrm>
            <a:off x="6290475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33"/>
          <p:cNvSpPr txBox="1">
            <a:spLocks noGrp="1"/>
          </p:cNvSpPr>
          <p:nvPr>
            <p:ph type="subTitle" idx="6"/>
          </p:nvPr>
        </p:nvSpPr>
        <p:spPr>
          <a:xfrm>
            <a:off x="205735" y="2736600"/>
            <a:ext cx="25818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33"/>
          <p:cNvSpPr txBox="1">
            <a:spLocks noGrp="1"/>
          </p:cNvSpPr>
          <p:nvPr>
            <p:ph type="body" idx="7"/>
          </p:nvPr>
        </p:nvSpPr>
        <p:spPr>
          <a:xfrm>
            <a:off x="205700" y="3291857"/>
            <a:ext cx="25818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70" name="Google Shape;370;p33"/>
          <p:cNvSpPr txBox="1">
            <a:spLocks noGrp="1"/>
          </p:cNvSpPr>
          <p:nvPr>
            <p:ph type="subTitle" idx="8"/>
          </p:nvPr>
        </p:nvSpPr>
        <p:spPr>
          <a:xfrm>
            <a:off x="3253915" y="2736625"/>
            <a:ext cx="25818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33"/>
          <p:cNvSpPr txBox="1">
            <a:spLocks noGrp="1"/>
          </p:cNvSpPr>
          <p:nvPr>
            <p:ph type="body" idx="9"/>
          </p:nvPr>
        </p:nvSpPr>
        <p:spPr>
          <a:xfrm>
            <a:off x="3253879" y="3291882"/>
            <a:ext cx="25818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72" name="Google Shape;372;p33"/>
          <p:cNvSpPr txBox="1">
            <a:spLocks noGrp="1"/>
          </p:cNvSpPr>
          <p:nvPr>
            <p:ph type="subTitle" idx="13"/>
          </p:nvPr>
        </p:nvSpPr>
        <p:spPr>
          <a:xfrm>
            <a:off x="6299133" y="2736625"/>
            <a:ext cx="25818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body" idx="14"/>
          </p:nvPr>
        </p:nvSpPr>
        <p:spPr>
          <a:xfrm>
            <a:off x="6299098" y="3291882"/>
            <a:ext cx="25818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 4 Column ">
  <p:cSld name="TITLE_2_1_1_1_1_2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/>
          <p:nvPr/>
        </p:nvSpPr>
        <p:spPr>
          <a:xfrm>
            <a:off x="6860750" y="1226475"/>
            <a:ext cx="22896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76" name="Google Shape;376;p34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34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34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34"/>
          <p:cNvSpPr txBox="1">
            <a:spLocks noGrp="1"/>
          </p:cNvSpPr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380" name="Google Shape;380;p34"/>
          <p:cNvSpPr/>
          <p:nvPr/>
        </p:nvSpPr>
        <p:spPr>
          <a:xfrm>
            <a:off x="0" y="1226475"/>
            <a:ext cx="22896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2289600" y="1226475"/>
            <a:ext cx="22896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4579200" y="1226475"/>
            <a:ext cx="22896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3" name="Google Shape;383;p34"/>
          <p:cNvSpPr txBox="1">
            <a:spLocks noGrp="1"/>
          </p:cNvSpPr>
          <p:nvPr>
            <p:ph type="subTitle" idx="3"/>
          </p:nvPr>
        </p:nvSpPr>
        <p:spPr>
          <a:xfrm>
            <a:off x="205725" y="2736600"/>
            <a:ext cx="18273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body" idx="4"/>
          </p:nvPr>
        </p:nvSpPr>
        <p:spPr>
          <a:xfrm>
            <a:off x="205700" y="3291860"/>
            <a:ext cx="18273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385" name="Google Shape;385;p34"/>
          <p:cNvSpPr txBox="1">
            <a:spLocks noGrp="1"/>
          </p:cNvSpPr>
          <p:nvPr>
            <p:ph type="subTitle" idx="5"/>
          </p:nvPr>
        </p:nvSpPr>
        <p:spPr>
          <a:xfrm>
            <a:off x="2509242" y="2736625"/>
            <a:ext cx="18273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body" idx="6"/>
          </p:nvPr>
        </p:nvSpPr>
        <p:spPr>
          <a:xfrm>
            <a:off x="2509217" y="3291885"/>
            <a:ext cx="18273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387" name="Google Shape;387;p34"/>
          <p:cNvSpPr txBox="1">
            <a:spLocks noGrp="1"/>
          </p:cNvSpPr>
          <p:nvPr>
            <p:ph type="subTitle" idx="7"/>
          </p:nvPr>
        </p:nvSpPr>
        <p:spPr>
          <a:xfrm>
            <a:off x="4813008" y="2736625"/>
            <a:ext cx="18273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8" name="Google Shape;388;p34"/>
          <p:cNvSpPr txBox="1">
            <a:spLocks noGrp="1"/>
          </p:cNvSpPr>
          <p:nvPr>
            <p:ph type="body" idx="8"/>
          </p:nvPr>
        </p:nvSpPr>
        <p:spPr>
          <a:xfrm>
            <a:off x="4812983" y="3291885"/>
            <a:ext cx="18273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389" name="Google Shape;389;p34"/>
          <p:cNvSpPr txBox="1">
            <a:spLocks noGrp="1"/>
          </p:cNvSpPr>
          <p:nvPr>
            <p:ph type="subTitle" idx="9"/>
          </p:nvPr>
        </p:nvSpPr>
        <p:spPr>
          <a:xfrm>
            <a:off x="7091930" y="2736625"/>
            <a:ext cx="18273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34"/>
          <p:cNvSpPr txBox="1">
            <a:spLocks noGrp="1"/>
          </p:cNvSpPr>
          <p:nvPr>
            <p:ph type="body" idx="13"/>
          </p:nvPr>
        </p:nvSpPr>
        <p:spPr>
          <a:xfrm>
            <a:off x="7091905" y="3291885"/>
            <a:ext cx="18273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391" name="Google Shape;391;p34"/>
          <p:cNvSpPr>
            <a:spLocks noGrp="1"/>
          </p:cNvSpPr>
          <p:nvPr>
            <p:ph type="pic" idx="14"/>
          </p:nvPr>
        </p:nvSpPr>
        <p:spPr>
          <a:xfrm>
            <a:off x="18385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34"/>
          <p:cNvSpPr>
            <a:spLocks noGrp="1"/>
          </p:cNvSpPr>
          <p:nvPr>
            <p:ph type="pic" idx="15"/>
          </p:nvPr>
        </p:nvSpPr>
        <p:spPr>
          <a:xfrm>
            <a:off x="2509225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34"/>
          <p:cNvSpPr>
            <a:spLocks noGrp="1"/>
          </p:cNvSpPr>
          <p:nvPr>
            <p:ph type="pic" idx="16"/>
          </p:nvPr>
        </p:nvSpPr>
        <p:spPr>
          <a:xfrm>
            <a:off x="4812975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34"/>
          <p:cNvSpPr>
            <a:spLocks noGrp="1"/>
          </p:cNvSpPr>
          <p:nvPr>
            <p:ph type="pic" idx="17"/>
          </p:nvPr>
        </p:nvSpPr>
        <p:spPr>
          <a:xfrm>
            <a:off x="709190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 5 Column">
  <p:cSld name="TITLE_2_1_1_1_1_2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5"/>
          <p:cNvSpPr/>
          <p:nvPr/>
        </p:nvSpPr>
        <p:spPr>
          <a:xfrm>
            <a:off x="0" y="1226475"/>
            <a:ext cx="18288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97" name="Google Shape;397;p35"/>
          <p:cNvSpPr/>
          <p:nvPr/>
        </p:nvSpPr>
        <p:spPr>
          <a:xfrm>
            <a:off x="1828799" y="1226475"/>
            <a:ext cx="18288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98" name="Google Shape;398;p35"/>
          <p:cNvSpPr/>
          <p:nvPr/>
        </p:nvSpPr>
        <p:spPr>
          <a:xfrm>
            <a:off x="3657599" y="1226475"/>
            <a:ext cx="18288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99" name="Google Shape;399;p35"/>
          <p:cNvSpPr/>
          <p:nvPr/>
        </p:nvSpPr>
        <p:spPr>
          <a:xfrm>
            <a:off x="5486408" y="1226475"/>
            <a:ext cx="18288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00" name="Google Shape;400;p35"/>
          <p:cNvSpPr/>
          <p:nvPr/>
        </p:nvSpPr>
        <p:spPr>
          <a:xfrm>
            <a:off x="7315192" y="1226475"/>
            <a:ext cx="18288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01" name="Google Shape;401;p35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3" name="Google Shape;403;p35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35"/>
          <p:cNvSpPr txBox="1">
            <a:spLocks noGrp="1"/>
          </p:cNvSpPr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5" name="Google Shape;405;p35"/>
          <p:cNvSpPr txBox="1">
            <a:spLocks noGrp="1"/>
          </p:cNvSpPr>
          <p:nvPr>
            <p:ph type="subTitle" idx="3"/>
          </p:nvPr>
        </p:nvSpPr>
        <p:spPr>
          <a:xfrm>
            <a:off x="205720" y="2508000"/>
            <a:ext cx="14262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6" name="Google Shape;406;p35"/>
          <p:cNvSpPr txBox="1">
            <a:spLocks noGrp="1"/>
          </p:cNvSpPr>
          <p:nvPr>
            <p:ph type="body" idx="4"/>
          </p:nvPr>
        </p:nvSpPr>
        <p:spPr>
          <a:xfrm>
            <a:off x="205700" y="3063257"/>
            <a:ext cx="14262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07" name="Google Shape;407;p35"/>
          <p:cNvSpPr>
            <a:spLocks noGrp="1"/>
          </p:cNvSpPr>
          <p:nvPr>
            <p:ph type="pic" idx="5"/>
          </p:nvPr>
        </p:nvSpPr>
        <p:spPr>
          <a:xfrm>
            <a:off x="183850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35"/>
          <p:cNvSpPr>
            <a:spLocks noGrp="1"/>
          </p:cNvSpPr>
          <p:nvPr>
            <p:ph type="pic" idx="6"/>
          </p:nvPr>
        </p:nvSpPr>
        <p:spPr>
          <a:xfrm>
            <a:off x="2023222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35"/>
          <p:cNvSpPr>
            <a:spLocks noGrp="1"/>
          </p:cNvSpPr>
          <p:nvPr>
            <p:ph type="pic" idx="7"/>
          </p:nvPr>
        </p:nvSpPr>
        <p:spPr>
          <a:xfrm>
            <a:off x="3852019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10" name="Google Shape;410;p35"/>
          <p:cNvSpPr>
            <a:spLocks noGrp="1"/>
          </p:cNvSpPr>
          <p:nvPr>
            <p:ph type="pic" idx="8"/>
          </p:nvPr>
        </p:nvSpPr>
        <p:spPr>
          <a:xfrm>
            <a:off x="5680816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35"/>
          <p:cNvSpPr>
            <a:spLocks noGrp="1"/>
          </p:cNvSpPr>
          <p:nvPr>
            <p:ph type="pic" idx="9"/>
          </p:nvPr>
        </p:nvSpPr>
        <p:spPr>
          <a:xfrm>
            <a:off x="7509613" y="1481700"/>
            <a:ext cx="994200" cy="9942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35"/>
          <p:cNvSpPr txBox="1">
            <a:spLocks noGrp="1"/>
          </p:cNvSpPr>
          <p:nvPr>
            <p:ph type="subTitle" idx="13"/>
          </p:nvPr>
        </p:nvSpPr>
        <p:spPr>
          <a:xfrm>
            <a:off x="2030107" y="2508000"/>
            <a:ext cx="14262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35"/>
          <p:cNvSpPr txBox="1">
            <a:spLocks noGrp="1"/>
          </p:cNvSpPr>
          <p:nvPr>
            <p:ph type="body" idx="14"/>
          </p:nvPr>
        </p:nvSpPr>
        <p:spPr>
          <a:xfrm>
            <a:off x="2030088" y="3063257"/>
            <a:ext cx="14262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14" name="Google Shape;414;p35"/>
          <p:cNvSpPr txBox="1">
            <a:spLocks noGrp="1"/>
          </p:cNvSpPr>
          <p:nvPr>
            <p:ph type="subTitle" idx="15"/>
          </p:nvPr>
        </p:nvSpPr>
        <p:spPr>
          <a:xfrm>
            <a:off x="3858907" y="2508000"/>
            <a:ext cx="14262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5" name="Google Shape;415;p35"/>
          <p:cNvSpPr txBox="1">
            <a:spLocks noGrp="1"/>
          </p:cNvSpPr>
          <p:nvPr>
            <p:ph type="body" idx="16"/>
          </p:nvPr>
        </p:nvSpPr>
        <p:spPr>
          <a:xfrm>
            <a:off x="3858888" y="3063257"/>
            <a:ext cx="14262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16" name="Google Shape;416;p35"/>
          <p:cNvSpPr txBox="1">
            <a:spLocks noGrp="1"/>
          </p:cNvSpPr>
          <p:nvPr>
            <p:ph type="subTitle" idx="17"/>
          </p:nvPr>
        </p:nvSpPr>
        <p:spPr>
          <a:xfrm>
            <a:off x="5687707" y="2508000"/>
            <a:ext cx="14262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7" name="Google Shape;417;p35"/>
          <p:cNvSpPr txBox="1">
            <a:spLocks noGrp="1"/>
          </p:cNvSpPr>
          <p:nvPr>
            <p:ph type="body" idx="18"/>
          </p:nvPr>
        </p:nvSpPr>
        <p:spPr>
          <a:xfrm>
            <a:off x="5687688" y="3063257"/>
            <a:ext cx="14262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18" name="Google Shape;418;p35"/>
          <p:cNvSpPr txBox="1">
            <a:spLocks noGrp="1"/>
          </p:cNvSpPr>
          <p:nvPr>
            <p:ph type="subTitle" idx="19"/>
          </p:nvPr>
        </p:nvSpPr>
        <p:spPr>
          <a:xfrm>
            <a:off x="7516507" y="2508000"/>
            <a:ext cx="14262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9" name="Google Shape;419;p35"/>
          <p:cNvSpPr txBox="1">
            <a:spLocks noGrp="1"/>
          </p:cNvSpPr>
          <p:nvPr>
            <p:ph type="body" idx="20"/>
          </p:nvPr>
        </p:nvSpPr>
        <p:spPr>
          <a:xfrm>
            <a:off x="7516488" y="3063257"/>
            <a:ext cx="1426200" cy="15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 6 Column">
  <p:cSld name="TITLE_2_1_1_1_1_2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/>
          <p:nvPr/>
        </p:nvSpPr>
        <p:spPr>
          <a:xfrm>
            <a:off x="0" y="1226475"/>
            <a:ext cx="15240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22" name="Google Shape;422;p36"/>
          <p:cNvSpPr/>
          <p:nvPr/>
        </p:nvSpPr>
        <p:spPr>
          <a:xfrm>
            <a:off x="1523982" y="1226475"/>
            <a:ext cx="15240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23" name="Google Shape;423;p36"/>
          <p:cNvSpPr/>
          <p:nvPr/>
        </p:nvSpPr>
        <p:spPr>
          <a:xfrm>
            <a:off x="3047964" y="1226475"/>
            <a:ext cx="15240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24" name="Google Shape;424;p36"/>
          <p:cNvSpPr/>
          <p:nvPr/>
        </p:nvSpPr>
        <p:spPr>
          <a:xfrm>
            <a:off x="4571955" y="1226475"/>
            <a:ext cx="1524000" cy="391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25" name="Google Shape;425;p36"/>
          <p:cNvSpPr/>
          <p:nvPr/>
        </p:nvSpPr>
        <p:spPr>
          <a:xfrm>
            <a:off x="6095925" y="1226475"/>
            <a:ext cx="1524000" cy="39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26" name="Google Shape;426;p36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36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36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36"/>
          <p:cNvSpPr txBox="1">
            <a:spLocks noGrp="1"/>
          </p:cNvSpPr>
          <p:nvPr>
            <p:ph type="title"/>
          </p:nvPr>
        </p:nvSpPr>
        <p:spPr>
          <a:xfrm>
            <a:off x="73150" y="340625"/>
            <a:ext cx="8953800" cy="7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30" name="Google Shape;430;p36"/>
          <p:cNvSpPr txBox="1">
            <a:spLocks noGrp="1"/>
          </p:cNvSpPr>
          <p:nvPr>
            <p:ph type="subTitle" idx="3"/>
          </p:nvPr>
        </p:nvSpPr>
        <p:spPr>
          <a:xfrm>
            <a:off x="171431" y="2431800"/>
            <a:ext cx="11883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36"/>
          <p:cNvSpPr txBox="1">
            <a:spLocks noGrp="1"/>
          </p:cNvSpPr>
          <p:nvPr>
            <p:ph type="body" idx="4"/>
          </p:nvPr>
        </p:nvSpPr>
        <p:spPr>
          <a:xfrm>
            <a:off x="171425" y="2987048"/>
            <a:ext cx="1188300" cy="200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32" name="Google Shape;432;p36"/>
          <p:cNvSpPr>
            <a:spLocks noGrp="1"/>
          </p:cNvSpPr>
          <p:nvPr>
            <p:ph type="pic" idx="5"/>
          </p:nvPr>
        </p:nvSpPr>
        <p:spPr>
          <a:xfrm>
            <a:off x="153200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36"/>
          <p:cNvSpPr>
            <a:spLocks noGrp="1"/>
          </p:cNvSpPr>
          <p:nvPr>
            <p:ph type="pic" idx="6"/>
          </p:nvPr>
        </p:nvSpPr>
        <p:spPr>
          <a:xfrm>
            <a:off x="1685996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36"/>
          <p:cNvSpPr>
            <a:spLocks noGrp="1"/>
          </p:cNvSpPr>
          <p:nvPr>
            <p:ph type="pic" idx="7"/>
          </p:nvPr>
        </p:nvSpPr>
        <p:spPr>
          <a:xfrm>
            <a:off x="3209979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36"/>
          <p:cNvSpPr>
            <a:spLocks noGrp="1"/>
          </p:cNvSpPr>
          <p:nvPr>
            <p:ph type="pic" idx="8"/>
          </p:nvPr>
        </p:nvSpPr>
        <p:spPr>
          <a:xfrm>
            <a:off x="4733963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36" name="Google Shape;436;p36"/>
          <p:cNvSpPr>
            <a:spLocks noGrp="1"/>
          </p:cNvSpPr>
          <p:nvPr>
            <p:ph type="pic" idx="9"/>
          </p:nvPr>
        </p:nvSpPr>
        <p:spPr>
          <a:xfrm>
            <a:off x="6257946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Google Shape;437;p36"/>
          <p:cNvSpPr txBox="1">
            <a:spLocks noGrp="1"/>
          </p:cNvSpPr>
          <p:nvPr>
            <p:ph type="subTitle" idx="13"/>
          </p:nvPr>
        </p:nvSpPr>
        <p:spPr>
          <a:xfrm>
            <a:off x="1691737" y="2431800"/>
            <a:ext cx="11883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36"/>
          <p:cNvSpPr txBox="1">
            <a:spLocks noGrp="1"/>
          </p:cNvSpPr>
          <p:nvPr>
            <p:ph type="body" idx="14"/>
          </p:nvPr>
        </p:nvSpPr>
        <p:spPr>
          <a:xfrm>
            <a:off x="1691730" y="2987048"/>
            <a:ext cx="1188300" cy="200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39" name="Google Shape;439;p36"/>
          <p:cNvSpPr txBox="1">
            <a:spLocks noGrp="1"/>
          </p:cNvSpPr>
          <p:nvPr>
            <p:ph type="subTitle" idx="15"/>
          </p:nvPr>
        </p:nvSpPr>
        <p:spPr>
          <a:xfrm>
            <a:off x="3215719" y="2431800"/>
            <a:ext cx="11883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0" name="Google Shape;440;p36"/>
          <p:cNvSpPr txBox="1">
            <a:spLocks noGrp="1"/>
          </p:cNvSpPr>
          <p:nvPr>
            <p:ph type="body" idx="16"/>
          </p:nvPr>
        </p:nvSpPr>
        <p:spPr>
          <a:xfrm>
            <a:off x="3215712" y="2987048"/>
            <a:ext cx="1188300" cy="200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41" name="Google Shape;441;p36"/>
          <p:cNvSpPr txBox="1">
            <a:spLocks noGrp="1"/>
          </p:cNvSpPr>
          <p:nvPr>
            <p:ph type="subTitle" idx="17"/>
          </p:nvPr>
        </p:nvSpPr>
        <p:spPr>
          <a:xfrm>
            <a:off x="4739702" y="2431800"/>
            <a:ext cx="11883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36"/>
          <p:cNvSpPr txBox="1">
            <a:spLocks noGrp="1"/>
          </p:cNvSpPr>
          <p:nvPr>
            <p:ph type="body" idx="18"/>
          </p:nvPr>
        </p:nvSpPr>
        <p:spPr>
          <a:xfrm>
            <a:off x="4739694" y="2987048"/>
            <a:ext cx="1188300" cy="200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43" name="Google Shape;443;p36"/>
          <p:cNvSpPr txBox="1">
            <a:spLocks noGrp="1"/>
          </p:cNvSpPr>
          <p:nvPr>
            <p:ph type="subTitle" idx="19"/>
          </p:nvPr>
        </p:nvSpPr>
        <p:spPr>
          <a:xfrm>
            <a:off x="6263685" y="2431800"/>
            <a:ext cx="11883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4" name="Google Shape;444;p36"/>
          <p:cNvSpPr txBox="1">
            <a:spLocks noGrp="1"/>
          </p:cNvSpPr>
          <p:nvPr>
            <p:ph type="body" idx="20"/>
          </p:nvPr>
        </p:nvSpPr>
        <p:spPr>
          <a:xfrm>
            <a:off x="6263677" y="2987048"/>
            <a:ext cx="1188300" cy="200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45" name="Google Shape;445;p36"/>
          <p:cNvSpPr/>
          <p:nvPr/>
        </p:nvSpPr>
        <p:spPr>
          <a:xfrm>
            <a:off x="7619949" y="1226475"/>
            <a:ext cx="1524000" cy="39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6" name="Google Shape;446;p36"/>
          <p:cNvSpPr>
            <a:spLocks noGrp="1"/>
          </p:cNvSpPr>
          <p:nvPr>
            <p:ph type="pic" idx="21"/>
          </p:nvPr>
        </p:nvSpPr>
        <p:spPr>
          <a:xfrm>
            <a:off x="7781973" y="1481700"/>
            <a:ext cx="828600" cy="8286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36"/>
          <p:cNvSpPr txBox="1">
            <a:spLocks noGrp="1"/>
          </p:cNvSpPr>
          <p:nvPr>
            <p:ph type="subTitle" idx="22"/>
          </p:nvPr>
        </p:nvSpPr>
        <p:spPr>
          <a:xfrm>
            <a:off x="7787709" y="2431800"/>
            <a:ext cx="1188300" cy="435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36"/>
          <p:cNvSpPr txBox="1">
            <a:spLocks noGrp="1"/>
          </p:cNvSpPr>
          <p:nvPr>
            <p:ph type="body" idx="23"/>
          </p:nvPr>
        </p:nvSpPr>
        <p:spPr>
          <a:xfrm>
            <a:off x="7787700" y="2987048"/>
            <a:ext cx="1188300" cy="200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portunities and Challenges">
  <p:cSld name="TITLE_2_1_1_2">
    <p:bg>
      <p:bgPr>
        <a:solidFill>
          <a:schemeClr val="dk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37"/>
          <p:cNvSpPr txBox="1">
            <a:spLocks noGrp="1"/>
          </p:cNvSpPr>
          <p:nvPr>
            <p:ph type="subTitle" idx="2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Familjen Grotesk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2" name="Google Shape;452;p37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p37"/>
          <p:cNvSpPr txBox="1">
            <a:spLocks noGrp="1"/>
          </p:cNvSpPr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37"/>
          <p:cNvSpPr>
            <a:spLocks noGrp="1"/>
          </p:cNvSpPr>
          <p:nvPr>
            <p:ph type="pic" idx="3"/>
          </p:nvPr>
        </p:nvSpPr>
        <p:spPr>
          <a:xfrm>
            <a:off x="4235850" y="3600625"/>
            <a:ext cx="2494800" cy="1542900"/>
          </a:xfrm>
          <a:prstGeom prst="rect">
            <a:avLst/>
          </a:prstGeom>
          <a:noFill/>
          <a:ln>
            <a:noFill/>
          </a:ln>
        </p:spPr>
      </p:sp>
      <p:sp>
        <p:nvSpPr>
          <p:cNvPr id="455" name="Google Shape;455;p37"/>
          <p:cNvSpPr>
            <a:spLocks noGrp="1"/>
          </p:cNvSpPr>
          <p:nvPr>
            <p:ph type="pic" idx="4"/>
          </p:nvPr>
        </p:nvSpPr>
        <p:spPr>
          <a:xfrm>
            <a:off x="5748150" y="1121900"/>
            <a:ext cx="3395700" cy="24786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p37"/>
          <p:cNvSpPr txBox="1">
            <a:spLocks noGrp="1"/>
          </p:cNvSpPr>
          <p:nvPr>
            <p:ph type="subTitle" idx="5"/>
          </p:nvPr>
        </p:nvSpPr>
        <p:spPr>
          <a:xfrm>
            <a:off x="170300" y="1466475"/>
            <a:ext cx="3328200" cy="31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s">
  <p:cSld name="TITLE_2_2">
    <p:bg>
      <p:bgPr>
        <a:solidFill>
          <a:schemeClr val="lt1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>
            <a:spLocks noGrp="1"/>
          </p:cNvSpPr>
          <p:nvPr>
            <p:ph type="pic" idx="2"/>
          </p:nvPr>
        </p:nvSpPr>
        <p:spPr>
          <a:xfrm>
            <a:off x="5751600" y="1419575"/>
            <a:ext cx="22347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38"/>
          <p:cNvSpPr>
            <a:spLocks noGrp="1"/>
          </p:cNvSpPr>
          <p:nvPr>
            <p:ph type="pic" idx="3"/>
          </p:nvPr>
        </p:nvSpPr>
        <p:spPr>
          <a:xfrm>
            <a:off x="3516900" y="1419525"/>
            <a:ext cx="22347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38"/>
          <p:cNvSpPr>
            <a:spLocks noGrp="1"/>
          </p:cNvSpPr>
          <p:nvPr>
            <p:ph type="pic" idx="4"/>
          </p:nvPr>
        </p:nvSpPr>
        <p:spPr>
          <a:xfrm>
            <a:off x="1282250" y="1419575"/>
            <a:ext cx="22347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38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2" name="Google Shape;462;p38"/>
          <p:cNvSpPr txBox="1">
            <a:spLocks noGrp="1"/>
          </p:cNvSpPr>
          <p:nvPr>
            <p:ph type="subTitle" idx="5"/>
          </p:nvPr>
        </p:nvSpPr>
        <p:spPr>
          <a:xfrm>
            <a:off x="620745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3" name="Google Shape;463;p38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38"/>
          <p:cNvSpPr txBox="1">
            <a:spLocks noGrp="1"/>
          </p:cNvSpPr>
          <p:nvPr>
            <p:ph type="title"/>
          </p:nvPr>
        </p:nvSpPr>
        <p:spPr>
          <a:xfrm>
            <a:off x="73152" y="340625"/>
            <a:ext cx="89538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600"/>
              <a:buNone/>
              <a:defRPr sz="5600">
                <a:solidFill>
                  <a:schemeClr val="accent2"/>
                </a:solidFill>
              </a:defRPr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8"/>
          <p:cNvSpPr/>
          <p:nvPr/>
        </p:nvSpPr>
        <p:spPr>
          <a:xfrm>
            <a:off x="1282200" y="2243875"/>
            <a:ext cx="2234700" cy="24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66" name="Google Shape;466;p38"/>
          <p:cNvSpPr/>
          <p:nvPr/>
        </p:nvSpPr>
        <p:spPr>
          <a:xfrm>
            <a:off x="3516900" y="2243875"/>
            <a:ext cx="2234700" cy="246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67" name="Google Shape;467;p38"/>
          <p:cNvSpPr/>
          <p:nvPr/>
        </p:nvSpPr>
        <p:spPr>
          <a:xfrm>
            <a:off x="5751600" y="2243875"/>
            <a:ext cx="2234700" cy="24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68" name="Google Shape;468;p38"/>
          <p:cNvSpPr txBox="1">
            <a:spLocks noGrp="1"/>
          </p:cNvSpPr>
          <p:nvPr>
            <p:ph type="subTitle" idx="6"/>
          </p:nvPr>
        </p:nvSpPr>
        <p:spPr>
          <a:xfrm>
            <a:off x="1363375" y="2273875"/>
            <a:ext cx="20253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38"/>
          <p:cNvSpPr txBox="1">
            <a:spLocks noGrp="1"/>
          </p:cNvSpPr>
          <p:nvPr>
            <p:ph type="subTitle" idx="7"/>
          </p:nvPr>
        </p:nvSpPr>
        <p:spPr>
          <a:xfrm>
            <a:off x="1363375" y="2677184"/>
            <a:ext cx="2025300" cy="12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38"/>
          <p:cNvSpPr txBox="1">
            <a:spLocks noGrp="1"/>
          </p:cNvSpPr>
          <p:nvPr>
            <p:ph type="subTitle" idx="8"/>
          </p:nvPr>
        </p:nvSpPr>
        <p:spPr>
          <a:xfrm>
            <a:off x="3621600" y="2273875"/>
            <a:ext cx="20253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subTitle" idx="9"/>
          </p:nvPr>
        </p:nvSpPr>
        <p:spPr>
          <a:xfrm>
            <a:off x="3621600" y="2677184"/>
            <a:ext cx="2025300" cy="12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3"/>
          </p:nvPr>
        </p:nvSpPr>
        <p:spPr>
          <a:xfrm>
            <a:off x="5879825" y="2273875"/>
            <a:ext cx="20253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3" name="Google Shape;473;p38"/>
          <p:cNvSpPr txBox="1">
            <a:spLocks noGrp="1"/>
          </p:cNvSpPr>
          <p:nvPr>
            <p:ph type="subTitle" idx="14"/>
          </p:nvPr>
        </p:nvSpPr>
        <p:spPr>
          <a:xfrm>
            <a:off x="5879825" y="2677184"/>
            <a:ext cx="2025300" cy="12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ITLE_2_1_2_1">
    <p:bg>
      <p:bgPr>
        <a:solidFill>
          <a:schemeClr val="lt2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6" name="Google Shape;476;p39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39"/>
          <p:cNvSpPr txBox="1">
            <a:spLocks noGrp="1"/>
          </p:cNvSpPr>
          <p:nvPr>
            <p:ph type="title"/>
          </p:nvPr>
        </p:nvSpPr>
        <p:spPr>
          <a:xfrm>
            <a:off x="73151" y="340625"/>
            <a:ext cx="37473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78" name="Google Shape;478;p39"/>
          <p:cNvSpPr>
            <a:spLocks noGrp="1"/>
          </p:cNvSpPr>
          <p:nvPr>
            <p:ph type="pic" idx="2"/>
          </p:nvPr>
        </p:nvSpPr>
        <p:spPr>
          <a:xfrm>
            <a:off x="0" y="2771225"/>
            <a:ext cx="2824800" cy="18855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p39"/>
          <p:cNvSpPr>
            <a:spLocks noGrp="1"/>
          </p:cNvSpPr>
          <p:nvPr>
            <p:ph type="pic" idx="3"/>
          </p:nvPr>
        </p:nvSpPr>
        <p:spPr>
          <a:xfrm>
            <a:off x="2824800" y="2015675"/>
            <a:ext cx="2893800" cy="19302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p39"/>
          <p:cNvSpPr>
            <a:spLocks noGrp="1"/>
          </p:cNvSpPr>
          <p:nvPr>
            <p:ph type="pic" idx="4"/>
          </p:nvPr>
        </p:nvSpPr>
        <p:spPr>
          <a:xfrm>
            <a:off x="5718550" y="2610550"/>
            <a:ext cx="2961300" cy="19737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39"/>
          <p:cNvSpPr>
            <a:spLocks noGrp="1"/>
          </p:cNvSpPr>
          <p:nvPr>
            <p:ph type="pic" idx="5"/>
          </p:nvPr>
        </p:nvSpPr>
        <p:spPr>
          <a:xfrm>
            <a:off x="5718650" y="0"/>
            <a:ext cx="3425400" cy="2246100"/>
          </a:xfrm>
          <a:prstGeom prst="rect">
            <a:avLst/>
          </a:prstGeom>
          <a:noFill/>
          <a:ln>
            <a:noFill/>
          </a:ln>
        </p:spPr>
      </p:sp>
      <p:sp>
        <p:nvSpPr>
          <p:cNvPr id="482" name="Google Shape;482;p39"/>
          <p:cNvSpPr>
            <a:spLocks noGrp="1"/>
          </p:cNvSpPr>
          <p:nvPr>
            <p:ph type="pic" idx="6"/>
          </p:nvPr>
        </p:nvSpPr>
        <p:spPr>
          <a:xfrm>
            <a:off x="3820450" y="0"/>
            <a:ext cx="1898100" cy="126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39"/>
          <p:cNvSpPr>
            <a:spLocks noGrp="1"/>
          </p:cNvSpPr>
          <p:nvPr>
            <p:ph type="pic" idx="7"/>
          </p:nvPr>
        </p:nvSpPr>
        <p:spPr>
          <a:xfrm>
            <a:off x="1768175" y="1006775"/>
            <a:ext cx="1056900" cy="1008900"/>
          </a:xfrm>
          <a:prstGeom prst="rect">
            <a:avLst/>
          </a:prstGeom>
          <a:noFill/>
          <a:ln>
            <a:noFill/>
          </a:ln>
        </p:spPr>
      </p:sp>
      <p:sp>
        <p:nvSpPr>
          <p:cNvPr id="484" name="Google Shape;484;p39"/>
          <p:cNvSpPr txBox="1">
            <a:spLocks noGrp="1"/>
          </p:cNvSpPr>
          <p:nvPr>
            <p:ph type="subTitle" idx="8"/>
          </p:nvPr>
        </p:nvSpPr>
        <p:spPr>
          <a:xfrm>
            <a:off x="1771200" y="2057446"/>
            <a:ext cx="1056900" cy="32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39"/>
          <p:cNvSpPr txBox="1">
            <a:spLocks noGrp="1"/>
          </p:cNvSpPr>
          <p:nvPr>
            <p:ph type="subTitle" idx="9"/>
          </p:nvPr>
        </p:nvSpPr>
        <p:spPr>
          <a:xfrm>
            <a:off x="2901125" y="3987842"/>
            <a:ext cx="1056900" cy="32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9"/>
          <p:cNvSpPr txBox="1">
            <a:spLocks noGrp="1"/>
          </p:cNvSpPr>
          <p:nvPr>
            <p:ph type="subTitle" idx="13"/>
          </p:nvPr>
        </p:nvSpPr>
        <p:spPr>
          <a:xfrm>
            <a:off x="73150" y="4736976"/>
            <a:ext cx="1056900" cy="32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39"/>
          <p:cNvSpPr txBox="1">
            <a:spLocks noGrp="1"/>
          </p:cNvSpPr>
          <p:nvPr>
            <p:ph type="subTitle" idx="14"/>
          </p:nvPr>
        </p:nvSpPr>
        <p:spPr>
          <a:xfrm>
            <a:off x="5718725" y="4656978"/>
            <a:ext cx="1056900" cy="32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39"/>
          <p:cNvSpPr txBox="1">
            <a:spLocks noGrp="1"/>
          </p:cNvSpPr>
          <p:nvPr>
            <p:ph type="subTitle" idx="15"/>
          </p:nvPr>
        </p:nvSpPr>
        <p:spPr>
          <a:xfrm>
            <a:off x="5785025" y="2287438"/>
            <a:ext cx="1056900" cy="32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6"/>
          </p:nvPr>
        </p:nvSpPr>
        <p:spPr>
          <a:xfrm>
            <a:off x="3820450" y="1302198"/>
            <a:ext cx="1056900" cy="32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ITLE_2_1_1_3">
    <p:bg>
      <p:bgPr>
        <a:solidFill>
          <a:schemeClr val="lt2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/>
          <p:cNvSpPr txBox="1">
            <a:spLocks noGrp="1"/>
          </p:cNvSpPr>
          <p:nvPr>
            <p:ph type="subTitle" idx="1"/>
          </p:nvPr>
        </p:nvSpPr>
        <p:spPr>
          <a:xfrm>
            <a:off x="1771200" y="22625"/>
            <a:ext cx="2800800" cy="22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Familjen Grotesk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2" name="Google Shape;492;p40"/>
          <p:cNvSpPr txBox="1">
            <a:spLocks noGrp="1"/>
          </p:cNvSpPr>
          <p:nvPr>
            <p:ph type="sldNum" idx="12"/>
          </p:nvPr>
        </p:nvSpPr>
        <p:spPr>
          <a:xfrm>
            <a:off x="131793" y="17528"/>
            <a:ext cx="5487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3" name="Google Shape;493;p40"/>
          <p:cNvSpPr txBox="1">
            <a:spLocks noGrp="1"/>
          </p:cNvSpPr>
          <p:nvPr>
            <p:ph type="title"/>
          </p:nvPr>
        </p:nvSpPr>
        <p:spPr>
          <a:xfrm>
            <a:off x="1605875" y="1164200"/>
            <a:ext cx="7538100" cy="14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40"/>
          <p:cNvSpPr>
            <a:spLocks noGrp="1"/>
          </p:cNvSpPr>
          <p:nvPr>
            <p:ph type="pic" idx="2"/>
          </p:nvPr>
        </p:nvSpPr>
        <p:spPr>
          <a:xfrm>
            <a:off x="1610975" y="3460538"/>
            <a:ext cx="4131000" cy="16830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p40"/>
          <p:cNvSpPr>
            <a:spLocks noGrp="1"/>
          </p:cNvSpPr>
          <p:nvPr>
            <p:ph type="pic" idx="3"/>
          </p:nvPr>
        </p:nvSpPr>
        <p:spPr>
          <a:xfrm>
            <a:off x="6455100" y="0"/>
            <a:ext cx="2688900" cy="3681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solidFill>
          <a:schemeClr val="lt2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42"/>
          <p:cNvSpPr txBox="1">
            <a:spLocks noGrp="1"/>
          </p:cNvSpPr>
          <p:nvPr>
            <p:ph type="title"/>
          </p:nvPr>
        </p:nvSpPr>
        <p:spPr>
          <a:xfrm>
            <a:off x="285750" y="1639500"/>
            <a:ext cx="8572500" cy="18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02" name="Google Shape;502;p42"/>
          <p:cNvSpPr txBox="1">
            <a:spLocks noGrp="1"/>
          </p:cNvSpPr>
          <p:nvPr>
            <p:ph type="subTitle" idx="1"/>
          </p:nvPr>
        </p:nvSpPr>
        <p:spPr>
          <a:xfrm>
            <a:off x="342750" y="3820125"/>
            <a:ext cx="21483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42"/>
          <p:cNvSpPr txBox="1">
            <a:spLocks noGrp="1"/>
          </p:cNvSpPr>
          <p:nvPr>
            <p:ph type="subTitle" idx="3"/>
          </p:nvPr>
        </p:nvSpPr>
        <p:spPr>
          <a:xfrm>
            <a:off x="6652800" y="3820125"/>
            <a:ext cx="21483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ivider" type="secHead">
  <p:cSld name="SECTION_HEADER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06" name="Google Shape;506;p43"/>
          <p:cNvSpPr txBox="1">
            <a:spLocks noGrp="1"/>
          </p:cNvSpPr>
          <p:nvPr>
            <p:ph type="title"/>
          </p:nvPr>
        </p:nvSpPr>
        <p:spPr>
          <a:xfrm>
            <a:off x="4634650" y="223475"/>
            <a:ext cx="4280700" cy="17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07" name="Google Shape;507;p43"/>
          <p:cNvSpPr txBox="1">
            <a:spLocks noGrp="1"/>
          </p:cNvSpPr>
          <p:nvPr>
            <p:ph type="title" idx="3"/>
          </p:nvPr>
        </p:nvSpPr>
        <p:spPr>
          <a:xfrm>
            <a:off x="0" y="3677475"/>
            <a:ext cx="2491200" cy="12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 type="tx">
  <p:cSld name="TITLE_AND_BODY">
    <p:bg>
      <p:bgPr>
        <a:solidFill>
          <a:schemeClr val="dk1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4"/>
          <p:cNvSpPr>
            <a:spLocks noGrp="1"/>
          </p:cNvSpPr>
          <p:nvPr>
            <p:ph type="pic" idx="2"/>
          </p:nvPr>
        </p:nvSpPr>
        <p:spPr>
          <a:xfrm rot="10800000" flipH="1">
            <a:off x="226950" y="1218789"/>
            <a:ext cx="2086200" cy="1883100"/>
          </a:xfrm>
          <a:prstGeom prst="corner">
            <a:avLst>
              <a:gd name="adj1" fmla="val 83590"/>
              <a:gd name="adj2" fmla="val 81097"/>
            </a:avLst>
          </a:prstGeom>
          <a:noFill/>
          <a:ln>
            <a:noFill/>
          </a:ln>
        </p:spPr>
      </p:sp>
      <p:sp>
        <p:nvSpPr>
          <p:cNvPr id="510" name="Google Shape;510;p44"/>
          <p:cNvSpPr>
            <a:spLocks noGrp="1"/>
          </p:cNvSpPr>
          <p:nvPr>
            <p:ph type="pic" idx="3"/>
          </p:nvPr>
        </p:nvSpPr>
        <p:spPr>
          <a:xfrm flipH="1">
            <a:off x="2428286" y="1218789"/>
            <a:ext cx="2086200" cy="1883100"/>
          </a:xfrm>
          <a:prstGeom prst="corner">
            <a:avLst>
              <a:gd name="adj1" fmla="val 83590"/>
              <a:gd name="adj2" fmla="val 81097"/>
            </a:avLst>
          </a:prstGeom>
          <a:noFill/>
          <a:ln>
            <a:noFill/>
          </a:ln>
        </p:spPr>
      </p:sp>
      <p:sp>
        <p:nvSpPr>
          <p:cNvPr id="511" name="Google Shape;511;p44"/>
          <p:cNvSpPr>
            <a:spLocks noGrp="1"/>
          </p:cNvSpPr>
          <p:nvPr>
            <p:ph type="pic" idx="4"/>
          </p:nvPr>
        </p:nvSpPr>
        <p:spPr>
          <a:xfrm rot="10800000">
            <a:off x="4629568" y="1218789"/>
            <a:ext cx="2086200" cy="1883100"/>
          </a:xfrm>
          <a:prstGeom prst="corner">
            <a:avLst>
              <a:gd name="adj1" fmla="val 83590"/>
              <a:gd name="adj2" fmla="val 81097"/>
            </a:avLst>
          </a:prstGeom>
          <a:noFill/>
          <a:ln>
            <a:noFill/>
          </a:ln>
        </p:spPr>
      </p:sp>
      <p:sp>
        <p:nvSpPr>
          <p:cNvPr id="512" name="Google Shape;512;p44"/>
          <p:cNvSpPr>
            <a:spLocks noGrp="1"/>
          </p:cNvSpPr>
          <p:nvPr>
            <p:ph type="pic" idx="5"/>
          </p:nvPr>
        </p:nvSpPr>
        <p:spPr>
          <a:xfrm flipH="1">
            <a:off x="6830850" y="1218789"/>
            <a:ext cx="2086200" cy="1883100"/>
          </a:xfrm>
          <a:prstGeom prst="corner">
            <a:avLst>
              <a:gd name="adj1" fmla="val 83590"/>
              <a:gd name="adj2" fmla="val 81097"/>
            </a:avLst>
          </a:prstGeom>
          <a:noFill/>
          <a:ln>
            <a:noFill/>
          </a:ln>
        </p:spPr>
      </p:sp>
      <p:sp>
        <p:nvSpPr>
          <p:cNvPr id="513" name="Google Shape;513;p44"/>
          <p:cNvSpPr txBox="1">
            <a:spLocks noGrp="1"/>
          </p:cNvSpPr>
          <p:nvPr>
            <p:ph type="title"/>
          </p:nvPr>
        </p:nvSpPr>
        <p:spPr>
          <a:xfrm>
            <a:off x="211675" y="3093025"/>
            <a:ext cx="21015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44"/>
          <p:cNvSpPr txBox="1">
            <a:spLocks noGrp="1"/>
          </p:cNvSpPr>
          <p:nvPr>
            <p:ph type="title" idx="6"/>
          </p:nvPr>
        </p:nvSpPr>
        <p:spPr>
          <a:xfrm>
            <a:off x="2420625" y="3093025"/>
            <a:ext cx="21015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5" name="Google Shape;515;p44"/>
          <p:cNvSpPr txBox="1">
            <a:spLocks noGrp="1"/>
          </p:cNvSpPr>
          <p:nvPr>
            <p:ph type="title" idx="7"/>
          </p:nvPr>
        </p:nvSpPr>
        <p:spPr>
          <a:xfrm>
            <a:off x="4629575" y="3093025"/>
            <a:ext cx="21015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6" name="Google Shape;516;p44"/>
          <p:cNvSpPr txBox="1">
            <a:spLocks noGrp="1"/>
          </p:cNvSpPr>
          <p:nvPr>
            <p:ph type="title" idx="8"/>
          </p:nvPr>
        </p:nvSpPr>
        <p:spPr>
          <a:xfrm>
            <a:off x="6823200" y="3093025"/>
            <a:ext cx="21015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7" name="Google Shape;517;p44"/>
          <p:cNvSpPr txBox="1">
            <a:spLocks noGrp="1"/>
          </p:cNvSpPr>
          <p:nvPr>
            <p:ph type="subTitle" idx="1"/>
          </p:nvPr>
        </p:nvSpPr>
        <p:spPr>
          <a:xfrm>
            <a:off x="230900" y="3518675"/>
            <a:ext cx="20862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"/>
              <a:buNone/>
              <a:defRPr sz="18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8" name="Google Shape;518;p44"/>
          <p:cNvSpPr txBox="1">
            <a:spLocks noGrp="1"/>
          </p:cNvSpPr>
          <p:nvPr>
            <p:ph type="subTitle" idx="9"/>
          </p:nvPr>
        </p:nvSpPr>
        <p:spPr>
          <a:xfrm>
            <a:off x="2428275" y="3518675"/>
            <a:ext cx="20862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"/>
              <a:buNone/>
              <a:defRPr sz="18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9" name="Google Shape;519;p44"/>
          <p:cNvSpPr txBox="1">
            <a:spLocks noGrp="1"/>
          </p:cNvSpPr>
          <p:nvPr>
            <p:ph type="subTitle" idx="13"/>
          </p:nvPr>
        </p:nvSpPr>
        <p:spPr>
          <a:xfrm>
            <a:off x="4625650" y="3518675"/>
            <a:ext cx="20862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"/>
              <a:buNone/>
              <a:defRPr sz="18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0" name="Google Shape;520;p44"/>
          <p:cNvSpPr txBox="1">
            <a:spLocks noGrp="1"/>
          </p:cNvSpPr>
          <p:nvPr>
            <p:ph type="subTitle" idx="14"/>
          </p:nvPr>
        </p:nvSpPr>
        <p:spPr>
          <a:xfrm>
            <a:off x="6823025" y="3518675"/>
            <a:ext cx="20862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"/>
              <a:buNone/>
              <a:defRPr sz="18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1" name="Google Shape;521;p44"/>
          <p:cNvSpPr txBox="1">
            <a:spLocks noGrp="1"/>
          </p:cNvSpPr>
          <p:nvPr>
            <p:ph type="body" idx="15"/>
          </p:nvPr>
        </p:nvSpPr>
        <p:spPr>
          <a:xfrm>
            <a:off x="219325" y="3935075"/>
            <a:ext cx="20862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2" name="Google Shape;522;p44"/>
          <p:cNvSpPr txBox="1">
            <a:spLocks noGrp="1"/>
          </p:cNvSpPr>
          <p:nvPr>
            <p:ph type="body" idx="16"/>
          </p:nvPr>
        </p:nvSpPr>
        <p:spPr>
          <a:xfrm>
            <a:off x="2428275" y="3935075"/>
            <a:ext cx="20862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3" name="Google Shape;523;p44"/>
          <p:cNvSpPr txBox="1">
            <a:spLocks noGrp="1"/>
          </p:cNvSpPr>
          <p:nvPr>
            <p:ph type="body" idx="17"/>
          </p:nvPr>
        </p:nvSpPr>
        <p:spPr>
          <a:xfrm>
            <a:off x="4637225" y="3935075"/>
            <a:ext cx="20862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4" name="Google Shape;524;p44"/>
          <p:cNvSpPr txBox="1">
            <a:spLocks noGrp="1"/>
          </p:cNvSpPr>
          <p:nvPr>
            <p:ph type="body" idx="18"/>
          </p:nvPr>
        </p:nvSpPr>
        <p:spPr>
          <a:xfrm>
            <a:off x="6846175" y="3935075"/>
            <a:ext cx="20862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5" name="Google Shape;525;p44"/>
          <p:cNvSpPr txBox="1">
            <a:spLocks noGrp="1"/>
          </p:cNvSpPr>
          <p:nvPr>
            <p:ph type="title" idx="19"/>
          </p:nvPr>
        </p:nvSpPr>
        <p:spPr>
          <a:xfrm>
            <a:off x="230900" y="454775"/>
            <a:ext cx="44064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s of contents" type="twoColTx">
  <p:cSld name="TITLE_AND_TWO_COLUMNS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28" name="Google Shape;528;p45"/>
          <p:cNvGrpSpPr/>
          <p:nvPr/>
        </p:nvGrpSpPr>
        <p:grpSpPr>
          <a:xfrm>
            <a:off x="162" y="98"/>
            <a:ext cx="9143669" cy="5143312"/>
            <a:chOff x="238125" y="848375"/>
            <a:chExt cx="7144050" cy="4018527"/>
          </a:xfrm>
        </p:grpSpPr>
        <p:sp>
          <p:nvSpPr>
            <p:cNvPr id="529" name="Google Shape;529;p45"/>
            <p:cNvSpPr/>
            <p:nvPr/>
          </p:nvSpPr>
          <p:spPr>
            <a:xfrm>
              <a:off x="238125" y="848377"/>
              <a:ext cx="5017377" cy="4018525"/>
            </a:xfrm>
            <a:custGeom>
              <a:avLst/>
              <a:gdLst/>
              <a:ahLst/>
              <a:cxnLst/>
              <a:rect l="l" t="t" r="r" b="b"/>
              <a:pathLst>
                <a:path w="191211" h="160741" extrusionOk="0">
                  <a:moveTo>
                    <a:pt x="0" y="0"/>
                  </a:moveTo>
                  <a:lnTo>
                    <a:pt x="0" y="160741"/>
                  </a:lnTo>
                  <a:lnTo>
                    <a:pt x="118091" y="160741"/>
                  </a:lnTo>
                  <a:lnTo>
                    <a:pt x="117329" y="160729"/>
                  </a:lnTo>
                  <a:lnTo>
                    <a:pt x="115829" y="160574"/>
                  </a:lnTo>
                  <a:lnTo>
                    <a:pt x="114376" y="160277"/>
                  </a:lnTo>
                  <a:lnTo>
                    <a:pt x="112971" y="159848"/>
                  </a:lnTo>
                  <a:lnTo>
                    <a:pt x="111638" y="159276"/>
                  </a:lnTo>
                  <a:lnTo>
                    <a:pt x="110376" y="158586"/>
                  </a:lnTo>
                  <a:lnTo>
                    <a:pt x="109185" y="157788"/>
                  </a:lnTo>
                  <a:lnTo>
                    <a:pt x="108078" y="156883"/>
                  </a:lnTo>
                  <a:lnTo>
                    <a:pt x="107077" y="155871"/>
                  </a:lnTo>
                  <a:lnTo>
                    <a:pt x="106161" y="154764"/>
                  </a:lnTo>
                  <a:lnTo>
                    <a:pt x="105363" y="153573"/>
                  </a:lnTo>
                  <a:lnTo>
                    <a:pt x="104672" y="152311"/>
                  </a:lnTo>
                  <a:lnTo>
                    <a:pt x="104113" y="150977"/>
                  </a:lnTo>
                  <a:lnTo>
                    <a:pt x="103672" y="149584"/>
                  </a:lnTo>
                  <a:lnTo>
                    <a:pt x="103374" y="148132"/>
                  </a:lnTo>
                  <a:lnTo>
                    <a:pt x="103220" y="146620"/>
                  </a:lnTo>
                  <a:lnTo>
                    <a:pt x="103208" y="145857"/>
                  </a:lnTo>
                  <a:lnTo>
                    <a:pt x="103208" y="77846"/>
                  </a:lnTo>
                  <a:lnTo>
                    <a:pt x="103220" y="77072"/>
                  </a:lnTo>
                  <a:lnTo>
                    <a:pt x="103374" y="75572"/>
                  </a:lnTo>
                  <a:lnTo>
                    <a:pt x="103672" y="74119"/>
                  </a:lnTo>
                  <a:lnTo>
                    <a:pt x="104113" y="72714"/>
                  </a:lnTo>
                  <a:lnTo>
                    <a:pt x="104672" y="71381"/>
                  </a:lnTo>
                  <a:lnTo>
                    <a:pt x="105363" y="70119"/>
                  </a:lnTo>
                  <a:lnTo>
                    <a:pt x="106161" y="68928"/>
                  </a:lnTo>
                  <a:lnTo>
                    <a:pt x="107077" y="67833"/>
                  </a:lnTo>
                  <a:lnTo>
                    <a:pt x="108078" y="66821"/>
                  </a:lnTo>
                  <a:lnTo>
                    <a:pt x="109185" y="65904"/>
                  </a:lnTo>
                  <a:lnTo>
                    <a:pt x="110376" y="65106"/>
                  </a:lnTo>
                  <a:lnTo>
                    <a:pt x="111638" y="64415"/>
                  </a:lnTo>
                  <a:lnTo>
                    <a:pt x="112971" y="63856"/>
                  </a:lnTo>
                  <a:lnTo>
                    <a:pt x="114376" y="63415"/>
                  </a:lnTo>
                  <a:lnTo>
                    <a:pt x="115829" y="63118"/>
                  </a:lnTo>
                  <a:lnTo>
                    <a:pt x="117329" y="62975"/>
                  </a:lnTo>
                  <a:lnTo>
                    <a:pt x="118091" y="62963"/>
                  </a:lnTo>
                  <a:lnTo>
                    <a:pt x="161444" y="62963"/>
                  </a:lnTo>
                  <a:lnTo>
                    <a:pt x="162206" y="62939"/>
                  </a:lnTo>
                  <a:lnTo>
                    <a:pt x="163718" y="62796"/>
                  </a:lnTo>
                  <a:lnTo>
                    <a:pt x="165170" y="62498"/>
                  </a:lnTo>
                  <a:lnTo>
                    <a:pt x="166563" y="62058"/>
                  </a:lnTo>
                  <a:lnTo>
                    <a:pt x="167897" y="61498"/>
                  </a:lnTo>
                  <a:lnTo>
                    <a:pt x="169159" y="60808"/>
                  </a:lnTo>
                  <a:lnTo>
                    <a:pt x="170350" y="60010"/>
                  </a:lnTo>
                  <a:lnTo>
                    <a:pt x="171457" y="59093"/>
                  </a:lnTo>
                  <a:lnTo>
                    <a:pt x="172469" y="58081"/>
                  </a:lnTo>
                  <a:lnTo>
                    <a:pt x="173374" y="56986"/>
                  </a:lnTo>
                  <a:lnTo>
                    <a:pt x="174172" y="55795"/>
                  </a:lnTo>
                  <a:lnTo>
                    <a:pt x="174862" y="54533"/>
                  </a:lnTo>
                  <a:lnTo>
                    <a:pt x="175434" y="53199"/>
                  </a:lnTo>
                  <a:lnTo>
                    <a:pt x="175863" y="51794"/>
                  </a:lnTo>
                  <a:lnTo>
                    <a:pt x="176160" y="50342"/>
                  </a:lnTo>
                  <a:lnTo>
                    <a:pt x="176315" y="48841"/>
                  </a:lnTo>
                  <a:lnTo>
                    <a:pt x="176327" y="48079"/>
                  </a:lnTo>
                  <a:lnTo>
                    <a:pt x="176327" y="14883"/>
                  </a:lnTo>
                  <a:lnTo>
                    <a:pt x="176339" y="14121"/>
                  </a:lnTo>
                  <a:lnTo>
                    <a:pt x="176494" y="12609"/>
                  </a:lnTo>
                  <a:lnTo>
                    <a:pt x="176791" y="11157"/>
                  </a:lnTo>
                  <a:lnTo>
                    <a:pt x="177220" y="9764"/>
                  </a:lnTo>
                  <a:lnTo>
                    <a:pt x="177792" y="8430"/>
                  </a:lnTo>
                  <a:lnTo>
                    <a:pt x="178482" y="7168"/>
                  </a:lnTo>
                  <a:lnTo>
                    <a:pt x="179280" y="5977"/>
                  </a:lnTo>
                  <a:lnTo>
                    <a:pt x="180185" y="4870"/>
                  </a:lnTo>
                  <a:lnTo>
                    <a:pt x="181197" y="3858"/>
                  </a:lnTo>
                  <a:lnTo>
                    <a:pt x="182304" y="2953"/>
                  </a:lnTo>
                  <a:lnTo>
                    <a:pt x="183495" y="2155"/>
                  </a:lnTo>
                  <a:lnTo>
                    <a:pt x="184757" y="1465"/>
                  </a:lnTo>
                  <a:lnTo>
                    <a:pt x="186091" y="893"/>
                  </a:lnTo>
                  <a:lnTo>
                    <a:pt x="187484" y="464"/>
                  </a:lnTo>
                  <a:lnTo>
                    <a:pt x="188936" y="167"/>
                  </a:lnTo>
                  <a:lnTo>
                    <a:pt x="190448" y="12"/>
                  </a:lnTo>
                  <a:lnTo>
                    <a:pt x="191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30" name="Google Shape;530;p45"/>
            <p:cNvSpPr/>
            <p:nvPr/>
          </p:nvSpPr>
          <p:spPr>
            <a:xfrm>
              <a:off x="7010075" y="848375"/>
              <a:ext cx="372100" cy="372100"/>
            </a:xfrm>
            <a:custGeom>
              <a:avLst/>
              <a:gdLst/>
              <a:ahLst/>
              <a:cxnLst/>
              <a:rect l="l" t="t" r="r" b="b"/>
              <a:pathLst>
                <a:path w="14884" h="14884" extrusionOk="0">
                  <a:moveTo>
                    <a:pt x="0" y="0"/>
                  </a:moveTo>
                  <a:lnTo>
                    <a:pt x="763" y="12"/>
                  </a:lnTo>
                  <a:lnTo>
                    <a:pt x="2275" y="167"/>
                  </a:lnTo>
                  <a:lnTo>
                    <a:pt x="3727" y="464"/>
                  </a:lnTo>
                  <a:lnTo>
                    <a:pt x="5120" y="893"/>
                  </a:lnTo>
                  <a:lnTo>
                    <a:pt x="6454" y="1465"/>
                  </a:lnTo>
                  <a:lnTo>
                    <a:pt x="7716" y="2155"/>
                  </a:lnTo>
                  <a:lnTo>
                    <a:pt x="8907" y="2953"/>
                  </a:lnTo>
                  <a:lnTo>
                    <a:pt x="10014" y="3858"/>
                  </a:lnTo>
                  <a:lnTo>
                    <a:pt x="11026" y="4870"/>
                  </a:lnTo>
                  <a:lnTo>
                    <a:pt x="11931" y="5977"/>
                  </a:lnTo>
                  <a:lnTo>
                    <a:pt x="12729" y="7168"/>
                  </a:lnTo>
                  <a:lnTo>
                    <a:pt x="13419" y="8430"/>
                  </a:lnTo>
                  <a:lnTo>
                    <a:pt x="13991" y="9764"/>
                  </a:lnTo>
                  <a:lnTo>
                    <a:pt x="14420" y="11157"/>
                  </a:lnTo>
                  <a:lnTo>
                    <a:pt x="14717" y="12609"/>
                  </a:lnTo>
                  <a:lnTo>
                    <a:pt x="14872" y="14121"/>
                  </a:lnTo>
                  <a:lnTo>
                    <a:pt x="14884" y="14883"/>
                  </a:lnTo>
                  <a:lnTo>
                    <a:pt x="148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31" name="Google Shape;531;p45"/>
            <p:cNvSpPr/>
            <p:nvPr/>
          </p:nvSpPr>
          <p:spPr>
            <a:xfrm>
              <a:off x="5182100" y="2921025"/>
              <a:ext cx="2200075" cy="1945875"/>
            </a:xfrm>
            <a:custGeom>
              <a:avLst/>
              <a:gdLst/>
              <a:ahLst/>
              <a:cxnLst/>
              <a:rect l="l" t="t" r="r" b="b"/>
              <a:pathLst>
                <a:path w="88003" h="77835" extrusionOk="0">
                  <a:moveTo>
                    <a:pt x="88003" y="1"/>
                  </a:moveTo>
                  <a:lnTo>
                    <a:pt x="87991" y="763"/>
                  </a:lnTo>
                  <a:lnTo>
                    <a:pt x="87836" y="2263"/>
                  </a:lnTo>
                  <a:lnTo>
                    <a:pt x="87539" y="3715"/>
                  </a:lnTo>
                  <a:lnTo>
                    <a:pt x="87110" y="5120"/>
                  </a:lnTo>
                  <a:lnTo>
                    <a:pt x="86538" y="6454"/>
                  </a:lnTo>
                  <a:lnTo>
                    <a:pt x="85848" y="7716"/>
                  </a:lnTo>
                  <a:lnTo>
                    <a:pt x="85050" y="8907"/>
                  </a:lnTo>
                  <a:lnTo>
                    <a:pt x="84145" y="10002"/>
                  </a:lnTo>
                  <a:lnTo>
                    <a:pt x="83133" y="11014"/>
                  </a:lnTo>
                  <a:lnTo>
                    <a:pt x="82026" y="11931"/>
                  </a:lnTo>
                  <a:lnTo>
                    <a:pt x="80835" y="12729"/>
                  </a:lnTo>
                  <a:lnTo>
                    <a:pt x="79573" y="13419"/>
                  </a:lnTo>
                  <a:lnTo>
                    <a:pt x="78239" y="13979"/>
                  </a:lnTo>
                  <a:lnTo>
                    <a:pt x="76846" y="14420"/>
                  </a:lnTo>
                  <a:lnTo>
                    <a:pt x="75394" y="14717"/>
                  </a:lnTo>
                  <a:lnTo>
                    <a:pt x="73882" y="14860"/>
                  </a:lnTo>
                  <a:lnTo>
                    <a:pt x="73119" y="14884"/>
                  </a:lnTo>
                  <a:lnTo>
                    <a:pt x="29767" y="14884"/>
                  </a:lnTo>
                  <a:lnTo>
                    <a:pt x="29005" y="14896"/>
                  </a:lnTo>
                  <a:lnTo>
                    <a:pt x="27505" y="15039"/>
                  </a:lnTo>
                  <a:lnTo>
                    <a:pt x="26052" y="15336"/>
                  </a:lnTo>
                  <a:lnTo>
                    <a:pt x="24647" y="15777"/>
                  </a:lnTo>
                  <a:lnTo>
                    <a:pt x="23314" y="16337"/>
                  </a:lnTo>
                  <a:lnTo>
                    <a:pt x="22051" y="17027"/>
                  </a:lnTo>
                  <a:lnTo>
                    <a:pt x="20861" y="17825"/>
                  </a:lnTo>
                  <a:lnTo>
                    <a:pt x="19765" y="18742"/>
                  </a:lnTo>
                  <a:lnTo>
                    <a:pt x="18753" y="19754"/>
                  </a:lnTo>
                  <a:lnTo>
                    <a:pt x="17836" y="20849"/>
                  </a:lnTo>
                  <a:lnTo>
                    <a:pt x="17039" y="22040"/>
                  </a:lnTo>
                  <a:lnTo>
                    <a:pt x="16348" y="23302"/>
                  </a:lnTo>
                  <a:lnTo>
                    <a:pt x="15788" y="24636"/>
                  </a:lnTo>
                  <a:lnTo>
                    <a:pt x="15348" y="26041"/>
                  </a:lnTo>
                  <a:lnTo>
                    <a:pt x="15050" y="27493"/>
                  </a:lnTo>
                  <a:lnTo>
                    <a:pt x="14895" y="28993"/>
                  </a:lnTo>
                  <a:lnTo>
                    <a:pt x="14884" y="29767"/>
                  </a:lnTo>
                  <a:lnTo>
                    <a:pt x="14884" y="62951"/>
                  </a:lnTo>
                  <a:lnTo>
                    <a:pt x="14872" y="63714"/>
                  </a:lnTo>
                  <a:lnTo>
                    <a:pt x="14717" y="65226"/>
                  </a:lnTo>
                  <a:lnTo>
                    <a:pt x="14431" y="66678"/>
                  </a:lnTo>
                  <a:lnTo>
                    <a:pt x="13991" y="68071"/>
                  </a:lnTo>
                  <a:lnTo>
                    <a:pt x="13431" y="69405"/>
                  </a:lnTo>
                  <a:lnTo>
                    <a:pt x="12740" y="70667"/>
                  </a:lnTo>
                  <a:lnTo>
                    <a:pt x="11931" y="71858"/>
                  </a:lnTo>
                  <a:lnTo>
                    <a:pt x="11026" y="72965"/>
                  </a:lnTo>
                  <a:lnTo>
                    <a:pt x="10014" y="73977"/>
                  </a:lnTo>
                  <a:lnTo>
                    <a:pt x="8918" y="74882"/>
                  </a:lnTo>
                  <a:lnTo>
                    <a:pt x="7728" y="75680"/>
                  </a:lnTo>
                  <a:lnTo>
                    <a:pt x="6466" y="76370"/>
                  </a:lnTo>
                  <a:lnTo>
                    <a:pt x="5120" y="76942"/>
                  </a:lnTo>
                  <a:lnTo>
                    <a:pt x="3727" y="77371"/>
                  </a:lnTo>
                  <a:lnTo>
                    <a:pt x="2274" y="77668"/>
                  </a:lnTo>
                  <a:lnTo>
                    <a:pt x="774" y="77823"/>
                  </a:lnTo>
                  <a:lnTo>
                    <a:pt x="0" y="77835"/>
                  </a:lnTo>
                  <a:lnTo>
                    <a:pt x="88003" y="77835"/>
                  </a:lnTo>
                  <a:lnTo>
                    <a:pt x="88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532" name="Google Shape;532;p45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4406400" cy="15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5"/>
          <p:cNvSpPr txBox="1">
            <a:spLocks noGrp="1"/>
          </p:cNvSpPr>
          <p:nvPr>
            <p:ph type="body" idx="1"/>
          </p:nvPr>
        </p:nvSpPr>
        <p:spPr>
          <a:xfrm>
            <a:off x="230900" y="2356825"/>
            <a:ext cx="2974800" cy="25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34" name="Google Shape;534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9">
    <p:bg>
      <p:bgPr>
        <a:solidFill>
          <a:schemeClr val="lt1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6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29748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graphicFrame>
        <p:nvGraphicFramePr>
          <p:cNvPr id="537" name="Google Shape;537;p46"/>
          <p:cNvGraphicFramePr/>
          <p:nvPr/>
        </p:nvGraphicFramePr>
        <p:xfrm>
          <a:off x="228588" y="2431250"/>
          <a:ext cx="2711825" cy="271225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2711825"/>
              </a:tblGrid>
              <a:tr h="271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538" name="Google Shape;538;p46"/>
          <p:cNvGraphicFramePr/>
          <p:nvPr/>
        </p:nvGraphicFramePr>
        <p:xfrm>
          <a:off x="3216075" y="2431250"/>
          <a:ext cx="2711825" cy="271225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2711825"/>
              </a:tblGrid>
              <a:tr h="271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539" name="Google Shape;539;p46"/>
          <p:cNvGraphicFramePr/>
          <p:nvPr/>
        </p:nvGraphicFramePr>
        <p:xfrm>
          <a:off x="6203563" y="2431250"/>
          <a:ext cx="2711825" cy="271225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2711825"/>
              </a:tblGrid>
              <a:tr h="271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40" name="Google Shape;540;p46"/>
          <p:cNvSpPr txBox="1">
            <a:spLocks noGrp="1"/>
          </p:cNvSpPr>
          <p:nvPr>
            <p:ph type="body" idx="1"/>
          </p:nvPr>
        </p:nvSpPr>
        <p:spPr>
          <a:xfrm>
            <a:off x="356300" y="3285600"/>
            <a:ext cx="2456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41" name="Google Shape;541;p46"/>
          <p:cNvSpPr txBox="1">
            <a:spLocks noGrp="1"/>
          </p:cNvSpPr>
          <p:nvPr>
            <p:ph type="body" idx="2"/>
          </p:nvPr>
        </p:nvSpPr>
        <p:spPr>
          <a:xfrm>
            <a:off x="3343788" y="3285600"/>
            <a:ext cx="2456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42" name="Google Shape;542;p46"/>
          <p:cNvSpPr txBox="1">
            <a:spLocks noGrp="1"/>
          </p:cNvSpPr>
          <p:nvPr>
            <p:ph type="body" idx="3"/>
          </p:nvPr>
        </p:nvSpPr>
        <p:spPr>
          <a:xfrm>
            <a:off x="6331275" y="3285600"/>
            <a:ext cx="2456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43" name="Google Shape;543;p46"/>
          <p:cNvSpPr txBox="1">
            <a:spLocks noGrp="1"/>
          </p:cNvSpPr>
          <p:nvPr>
            <p:ph type="title" idx="4"/>
          </p:nvPr>
        </p:nvSpPr>
        <p:spPr>
          <a:xfrm>
            <a:off x="333350" y="2431250"/>
            <a:ext cx="25023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6"/>
          <p:cNvSpPr txBox="1">
            <a:spLocks noGrp="1"/>
          </p:cNvSpPr>
          <p:nvPr>
            <p:ph type="title" idx="5"/>
          </p:nvPr>
        </p:nvSpPr>
        <p:spPr>
          <a:xfrm>
            <a:off x="3320850" y="2431250"/>
            <a:ext cx="25023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46"/>
          <p:cNvSpPr txBox="1">
            <a:spLocks noGrp="1"/>
          </p:cNvSpPr>
          <p:nvPr>
            <p:ph type="title" idx="6"/>
          </p:nvPr>
        </p:nvSpPr>
        <p:spPr>
          <a:xfrm>
            <a:off x="6308325" y="2431250"/>
            <a:ext cx="25023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6"/>
          <p:cNvSpPr txBox="1">
            <a:spLocks noGrp="1"/>
          </p:cNvSpPr>
          <p:nvPr>
            <p:ph type="body" idx="7"/>
          </p:nvPr>
        </p:nvSpPr>
        <p:spPr>
          <a:xfrm>
            <a:off x="5349150" y="457200"/>
            <a:ext cx="3572700" cy="15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47" name="Google Shape;547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slide" type="titleOnly">
  <p:cSld name="TITLE_ONLY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50" name="Google Shape;550;p47"/>
          <p:cNvSpPr txBox="1">
            <a:spLocks noGrp="1"/>
          </p:cNvSpPr>
          <p:nvPr>
            <p:ph type="title"/>
          </p:nvPr>
        </p:nvSpPr>
        <p:spPr>
          <a:xfrm>
            <a:off x="230900" y="457175"/>
            <a:ext cx="4403700" cy="6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1" name="Google Shape;551;p47"/>
          <p:cNvSpPr txBox="1">
            <a:spLocks noGrp="1"/>
          </p:cNvSpPr>
          <p:nvPr>
            <p:ph type="subTitle" idx="1"/>
          </p:nvPr>
        </p:nvSpPr>
        <p:spPr>
          <a:xfrm>
            <a:off x="6057978" y="2290775"/>
            <a:ext cx="28575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2" name="Google Shape;552;p47"/>
          <p:cNvSpPr txBox="1">
            <a:spLocks noGrp="1"/>
          </p:cNvSpPr>
          <p:nvPr>
            <p:ph type="body" idx="3"/>
          </p:nvPr>
        </p:nvSpPr>
        <p:spPr>
          <a:xfrm>
            <a:off x="6057900" y="2814700"/>
            <a:ext cx="2857500" cy="21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3" name="Google Shape;553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1 slide">
  <p:cSld name="ONE_COLUMN_TEXT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5" name="Google Shape;555;p48"/>
          <p:cNvGraphicFramePr/>
          <p:nvPr/>
        </p:nvGraphicFramePr>
        <p:xfrm>
          <a:off x="228588" y="673800"/>
          <a:ext cx="8686800" cy="1578575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8686800"/>
              </a:tblGrid>
              <a:tr h="157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FFFCE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56" name="Google Shape;556;p48"/>
          <p:cNvSpPr txBox="1">
            <a:spLocks noGrp="1"/>
          </p:cNvSpPr>
          <p:nvPr>
            <p:ph type="title"/>
          </p:nvPr>
        </p:nvSpPr>
        <p:spPr>
          <a:xfrm>
            <a:off x="5351675" y="760825"/>
            <a:ext cx="3449400" cy="14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8"/>
          <p:cNvSpPr txBox="1">
            <a:spLocks noGrp="1"/>
          </p:cNvSpPr>
          <p:nvPr>
            <p:ph type="subTitle" idx="1"/>
          </p:nvPr>
        </p:nvSpPr>
        <p:spPr>
          <a:xfrm>
            <a:off x="227975" y="2357950"/>
            <a:ext cx="35721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48"/>
          <p:cNvSpPr txBox="1">
            <a:spLocks noGrp="1"/>
          </p:cNvSpPr>
          <p:nvPr>
            <p:ph type="body" idx="2"/>
          </p:nvPr>
        </p:nvSpPr>
        <p:spPr>
          <a:xfrm>
            <a:off x="227875" y="2923725"/>
            <a:ext cx="3692400" cy="19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cxnSp>
        <p:nvCxnSpPr>
          <p:cNvPr id="559" name="Google Shape;559;p48"/>
          <p:cNvCxnSpPr/>
          <p:nvPr/>
        </p:nvCxnSpPr>
        <p:spPr>
          <a:xfrm>
            <a:off x="7700100" y="2252375"/>
            <a:ext cx="0" cy="281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0" name="Google Shape;560;p48"/>
          <p:cNvSpPr txBox="1">
            <a:spLocks noGrp="1"/>
          </p:cNvSpPr>
          <p:nvPr>
            <p:ph type="subTitle" idx="3"/>
          </p:nvPr>
        </p:nvSpPr>
        <p:spPr>
          <a:xfrm>
            <a:off x="5351675" y="2357950"/>
            <a:ext cx="5919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PI Updates">
  <p:cSld name="MAIN_POINT">
    <p:bg>
      <p:bgPr>
        <a:solidFill>
          <a:schemeClr val="lt1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" name="Google Shape;563;p49"/>
          <p:cNvGraphicFramePr/>
          <p:nvPr/>
        </p:nvGraphicFramePr>
        <p:xfrm>
          <a:off x="226313" y="1420925"/>
          <a:ext cx="8691375" cy="98715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564" name="Google Shape;564;p49"/>
          <p:cNvGraphicFramePr/>
          <p:nvPr/>
        </p:nvGraphicFramePr>
        <p:xfrm>
          <a:off x="226300" y="2657563"/>
          <a:ext cx="8691375" cy="98715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565" name="Google Shape;565;p49"/>
          <p:cNvGraphicFramePr/>
          <p:nvPr/>
        </p:nvGraphicFramePr>
        <p:xfrm>
          <a:off x="226300" y="3894500"/>
          <a:ext cx="8691375" cy="98715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66" name="Google Shape;566;p49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7" name="Google Shape;567;p49"/>
          <p:cNvSpPr txBox="1">
            <a:spLocks noGrp="1"/>
          </p:cNvSpPr>
          <p:nvPr>
            <p:ph type="subTitle" idx="1"/>
          </p:nvPr>
        </p:nvSpPr>
        <p:spPr>
          <a:xfrm>
            <a:off x="230900" y="1420775"/>
            <a:ext cx="2140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49"/>
          <p:cNvSpPr txBox="1">
            <a:spLocks noGrp="1"/>
          </p:cNvSpPr>
          <p:nvPr>
            <p:ph type="subTitle" idx="2"/>
          </p:nvPr>
        </p:nvSpPr>
        <p:spPr>
          <a:xfrm>
            <a:off x="230900" y="2657638"/>
            <a:ext cx="2140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49"/>
          <p:cNvSpPr txBox="1">
            <a:spLocks noGrp="1"/>
          </p:cNvSpPr>
          <p:nvPr>
            <p:ph type="subTitle" idx="3"/>
          </p:nvPr>
        </p:nvSpPr>
        <p:spPr>
          <a:xfrm>
            <a:off x="230900" y="3894525"/>
            <a:ext cx="2140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9"/>
          <p:cNvSpPr txBox="1">
            <a:spLocks noGrp="1"/>
          </p:cNvSpPr>
          <p:nvPr>
            <p:ph type="body" idx="4"/>
          </p:nvPr>
        </p:nvSpPr>
        <p:spPr>
          <a:xfrm>
            <a:off x="3086100" y="1420975"/>
            <a:ext cx="2857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71" name="Google Shape;571;p49"/>
          <p:cNvSpPr txBox="1">
            <a:spLocks noGrp="1"/>
          </p:cNvSpPr>
          <p:nvPr>
            <p:ph type="body" idx="5"/>
          </p:nvPr>
        </p:nvSpPr>
        <p:spPr>
          <a:xfrm>
            <a:off x="3086100" y="2657788"/>
            <a:ext cx="2857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72" name="Google Shape;572;p49"/>
          <p:cNvSpPr txBox="1">
            <a:spLocks noGrp="1"/>
          </p:cNvSpPr>
          <p:nvPr>
            <p:ph type="body" idx="6"/>
          </p:nvPr>
        </p:nvSpPr>
        <p:spPr>
          <a:xfrm>
            <a:off x="3085975" y="3894525"/>
            <a:ext cx="2857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73" name="Google Shape;573;p49"/>
          <p:cNvSpPr txBox="1">
            <a:spLocks noGrp="1"/>
          </p:cNvSpPr>
          <p:nvPr>
            <p:ph type="title" idx="7"/>
          </p:nvPr>
        </p:nvSpPr>
        <p:spPr>
          <a:xfrm>
            <a:off x="6106025" y="1421125"/>
            <a:ext cx="28119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74" name="Google Shape;574;p49"/>
          <p:cNvSpPr txBox="1">
            <a:spLocks noGrp="1"/>
          </p:cNvSpPr>
          <p:nvPr>
            <p:ph type="title" idx="8"/>
          </p:nvPr>
        </p:nvSpPr>
        <p:spPr>
          <a:xfrm>
            <a:off x="6106025" y="2657788"/>
            <a:ext cx="28119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75" name="Google Shape;575;p49"/>
          <p:cNvSpPr txBox="1">
            <a:spLocks noGrp="1"/>
          </p:cNvSpPr>
          <p:nvPr>
            <p:ph type="title" idx="9"/>
          </p:nvPr>
        </p:nvSpPr>
        <p:spPr>
          <a:xfrm>
            <a:off x="6106025" y="3894475"/>
            <a:ext cx="28119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76" name="Google Shape;576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ing pan">
  <p:cSld name="CUSTOM_7">
    <p:bg>
      <p:bgPr>
        <a:solidFill>
          <a:schemeClr val="dk1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8" name="Google Shape;578;p50"/>
          <p:cNvGraphicFramePr/>
          <p:nvPr/>
        </p:nvGraphicFramePr>
        <p:xfrm>
          <a:off x="228588" y="1424250"/>
          <a:ext cx="2711825" cy="371925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2711825"/>
              </a:tblGrid>
              <a:tr h="3719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579" name="Google Shape;579;p50"/>
          <p:cNvGraphicFramePr/>
          <p:nvPr/>
        </p:nvGraphicFramePr>
        <p:xfrm>
          <a:off x="3216075" y="1424250"/>
          <a:ext cx="2711825" cy="371925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2711825"/>
              </a:tblGrid>
              <a:tr h="3719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580" name="Google Shape;580;p50"/>
          <p:cNvGraphicFramePr/>
          <p:nvPr/>
        </p:nvGraphicFramePr>
        <p:xfrm>
          <a:off x="6203563" y="1424250"/>
          <a:ext cx="2711825" cy="371925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2711825"/>
              </a:tblGrid>
              <a:tr h="3719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81" name="Google Shape;581;p50"/>
          <p:cNvSpPr txBox="1">
            <a:spLocks noGrp="1"/>
          </p:cNvSpPr>
          <p:nvPr>
            <p:ph type="title"/>
          </p:nvPr>
        </p:nvSpPr>
        <p:spPr>
          <a:xfrm>
            <a:off x="230900" y="454775"/>
            <a:ext cx="44064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2" name="Google Shape;582;p50"/>
          <p:cNvSpPr txBox="1">
            <a:spLocks noGrp="1"/>
          </p:cNvSpPr>
          <p:nvPr>
            <p:ph type="body" idx="1"/>
          </p:nvPr>
        </p:nvSpPr>
        <p:spPr>
          <a:xfrm>
            <a:off x="356300" y="2437750"/>
            <a:ext cx="2456400" cy="24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3" name="Google Shape;583;p50"/>
          <p:cNvSpPr txBox="1">
            <a:spLocks noGrp="1"/>
          </p:cNvSpPr>
          <p:nvPr>
            <p:ph type="body" idx="2"/>
          </p:nvPr>
        </p:nvSpPr>
        <p:spPr>
          <a:xfrm>
            <a:off x="3343788" y="2437750"/>
            <a:ext cx="2456400" cy="24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4" name="Google Shape;584;p50"/>
          <p:cNvSpPr txBox="1">
            <a:spLocks noGrp="1"/>
          </p:cNvSpPr>
          <p:nvPr>
            <p:ph type="body" idx="3"/>
          </p:nvPr>
        </p:nvSpPr>
        <p:spPr>
          <a:xfrm>
            <a:off x="6331275" y="2437750"/>
            <a:ext cx="2456400" cy="24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5" name="Google Shape;585;p50"/>
          <p:cNvSpPr txBox="1">
            <a:spLocks noGrp="1"/>
          </p:cNvSpPr>
          <p:nvPr>
            <p:ph type="title" idx="4"/>
          </p:nvPr>
        </p:nvSpPr>
        <p:spPr>
          <a:xfrm>
            <a:off x="333350" y="1565975"/>
            <a:ext cx="25023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50"/>
          <p:cNvSpPr txBox="1">
            <a:spLocks noGrp="1"/>
          </p:cNvSpPr>
          <p:nvPr>
            <p:ph type="title" idx="5"/>
          </p:nvPr>
        </p:nvSpPr>
        <p:spPr>
          <a:xfrm>
            <a:off x="3320850" y="1565975"/>
            <a:ext cx="25023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50"/>
          <p:cNvSpPr txBox="1">
            <a:spLocks noGrp="1"/>
          </p:cNvSpPr>
          <p:nvPr>
            <p:ph type="title" idx="6"/>
          </p:nvPr>
        </p:nvSpPr>
        <p:spPr>
          <a:xfrm>
            <a:off x="6308325" y="1565975"/>
            <a:ext cx="25023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s &amp; Key Results">
  <p:cSld name="CUSTOM_8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1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72618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1" name="Google Shape;591;p51"/>
          <p:cNvSpPr/>
          <p:nvPr/>
        </p:nvSpPr>
        <p:spPr>
          <a:xfrm>
            <a:off x="230900" y="1552700"/>
            <a:ext cx="8684400" cy="78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92" name="Google Shape;592;p51"/>
          <p:cNvSpPr/>
          <p:nvPr/>
        </p:nvSpPr>
        <p:spPr>
          <a:xfrm>
            <a:off x="229800" y="2414133"/>
            <a:ext cx="8684400" cy="78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93" name="Google Shape;593;p51"/>
          <p:cNvSpPr/>
          <p:nvPr/>
        </p:nvSpPr>
        <p:spPr>
          <a:xfrm>
            <a:off x="229800" y="3275567"/>
            <a:ext cx="8684400" cy="78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94" name="Google Shape;594;p51"/>
          <p:cNvSpPr/>
          <p:nvPr/>
        </p:nvSpPr>
        <p:spPr>
          <a:xfrm>
            <a:off x="229800" y="4137000"/>
            <a:ext cx="8684400" cy="78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95" name="Google Shape;595;p51"/>
          <p:cNvSpPr txBox="1">
            <a:spLocks noGrp="1"/>
          </p:cNvSpPr>
          <p:nvPr>
            <p:ph type="subTitle" idx="1"/>
          </p:nvPr>
        </p:nvSpPr>
        <p:spPr>
          <a:xfrm>
            <a:off x="228600" y="1552700"/>
            <a:ext cx="17823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596" name="Google Shape;596;p51"/>
          <p:cNvSpPr txBox="1">
            <a:spLocks noGrp="1"/>
          </p:cNvSpPr>
          <p:nvPr>
            <p:ph type="subTitle" idx="2"/>
          </p:nvPr>
        </p:nvSpPr>
        <p:spPr>
          <a:xfrm>
            <a:off x="228600" y="2414138"/>
            <a:ext cx="17823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597" name="Google Shape;597;p51"/>
          <p:cNvSpPr txBox="1">
            <a:spLocks noGrp="1"/>
          </p:cNvSpPr>
          <p:nvPr>
            <p:ph type="subTitle" idx="3"/>
          </p:nvPr>
        </p:nvSpPr>
        <p:spPr>
          <a:xfrm>
            <a:off x="228600" y="3275563"/>
            <a:ext cx="17823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598" name="Google Shape;598;p51"/>
          <p:cNvSpPr txBox="1">
            <a:spLocks noGrp="1"/>
          </p:cNvSpPr>
          <p:nvPr>
            <p:ph type="subTitle" idx="4"/>
          </p:nvPr>
        </p:nvSpPr>
        <p:spPr>
          <a:xfrm>
            <a:off x="228600" y="4136988"/>
            <a:ext cx="17823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599" name="Google Shape;599;p51"/>
          <p:cNvSpPr txBox="1">
            <a:spLocks noGrp="1"/>
          </p:cNvSpPr>
          <p:nvPr>
            <p:ph type="body" idx="5"/>
          </p:nvPr>
        </p:nvSpPr>
        <p:spPr>
          <a:xfrm>
            <a:off x="3940475" y="1552850"/>
            <a:ext cx="49737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0" name="Google Shape;600;p51"/>
          <p:cNvSpPr txBox="1">
            <a:spLocks noGrp="1"/>
          </p:cNvSpPr>
          <p:nvPr>
            <p:ph type="body" idx="6"/>
          </p:nvPr>
        </p:nvSpPr>
        <p:spPr>
          <a:xfrm>
            <a:off x="3940475" y="2414213"/>
            <a:ext cx="49737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51"/>
          <p:cNvSpPr txBox="1">
            <a:spLocks noGrp="1"/>
          </p:cNvSpPr>
          <p:nvPr>
            <p:ph type="body" idx="7"/>
          </p:nvPr>
        </p:nvSpPr>
        <p:spPr>
          <a:xfrm>
            <a:off x="3940475" y="3275613"/>
            <a:ext cx="49737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2" name="Google Shape;602;p51"/>
          <p:cNvSpPr txBox="1">
            <a:spLocks noGrp="1"/>
          </p:cNvSpPr>
          <p:nvPr>
            <p:ph type="body" idx="8"/>
          </p:nvPr>
        </p:nvSpPr>
        <p:spPr>
          <a:xfrm>
            <a:off x="3940475" y="4137013"/>
            <a:ext cx="49737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3" name="Google Shape;603;p51"/>
          <p:cNvSpPr txBox="1">
            <a:spLocks noGrp="1"/>
          </p:cNvSpPr>
          <p:nvPr>
            <p:ph type="subTitle" idx="9"/>
          </p:nvPr>
        </p:nvSpPr>
        <p:spPr>
          <a:xfrm>
            <a:off x="3205625" y="1552850"/>
            <a:ext cx="7146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604" name="Google Shape;604;p51"/>
          <p:cNvSpPr txBox="1">
            <a:spLocks noGrp="1"/>
          </p:cNvSpPr>
          <p:nvPr>
            <p:ph type="subTitle" idx="13"/>
          </p:nvPr>
        </p:nvSpPr>
        <p:spPr>
          <a:xfrm>
            <a:off x="3205625" y="2414292"/>
            <a:ext cx="7146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605" name="Google Shape;605;p51"/>
          <p:cNvSpPr txBox="1">
            <a:spLocks noGrp="1"/>
          </p:cNvSpPr>
          <p:nvPr>
            <p:ph type="subTitle" idx="14"/>
          </p:nvPr>
        </p:nvSpPr>
        <p:spPr>
          <a:xfrm>
            <a:off x="3205625" y="3275721"/>
            <a:ext cx="7146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606" name="Google Shape;606;p51"/>
          <p:cNvSpPr txBox="1">
            <a:spLocks noGrp="1"/>
          </p:cNvSpPr>
          <p:nvPr>
            <p:ph type="subTitle" idx="15"/>
          </p:nvPr>
        </p:nvSpPr>
        <p:spPr>
          <a:xfrm>
            <a:off x="3205625" y="4137150"/>
            <a:ext cx="7146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607" name="Google Shape;607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">
  <p:cSld name="CUSTOM_9">
    <p:bg>
      <p:bgPr>
        <a:solidFill>
          <a:schemeClr val="lt1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0" name="Google Shape;610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ing Channel Activation">
  <p:cSld name="CUSTOM_9_1">
    <p:bg>
      <p:bgPr>
        <a:solidFill>
          <a:schemeClr val="lt1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53"/>
          <p:cNvGrpSpPr/>
          <p:nvPr/>
        </p:nvGrpSpPr>
        <p:grpSpPr>
          <a:xfrm>
            <a:off x="4637287" y="1494264"/>
            <a:ext cx="4163582" cy="3311923"/>
            <a:chOff x="376350" y="1494264"/>
            <a:chExt cx="6291300" cy="3311923"/>
          </a:xfrm>
        </p:grpSpPr>
        <p:cxnSp>
          <p:nvCxnSpPr>
            <p:cNvPr id="613" name="Google Shape;613;p53"/>
            <p:cNvCxnSpPr/>
            <p:nvPr/>
          </p:nvCxnSpPr>
          <p:spPr>
            <a:xfrm>
              <a:off x="376350" y="1494264"/>
              <a:ext cx="6291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53"/>
            <p:cNvCxnSpPr/>
            <p:nvPr/>
          </p:nvCxnSpPr>
          <p:spPr>
            <a:xfrm>
              <a:off x="376350" y="2317875"/>
              <a:ext cx="6291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53"/>
            <p:cNvCxnSpPr/>
            <p:nvPr/>
          </p:nvCxnSpPr>
          <p:spPr>
            <a:xfrm>
              <a:off x="376350" y="3150225"/>
              <a:ext cx="6291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53"/>
            <p:cNvCxnSpPr/>
            <p:nvPr/>
          </p:nvCxnSpPr>
          <p:spPr>
            <a:xfrm>
              <a:off x="376350" y="3982575"/>
              <a:ext cx="6291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53"/>
            <p:cNvCxnSpPr/>
            <p:nvPr/>
          </p:nvCxnSpPr>
          <p:spPr>
            <a:xfrm>
              <a:off x="376350" y="4806186"/>
              <a:ext cx="6291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8" name="Google Shape;618;p53"/>
          <p:cNvSpPr/>
          <p:nvPr/>
        </p:nvSpPr>
        <p:spPr>
          <a:xfrm rot="10800000">
            <a:off x="342900" y="1485525"/>
            <a:ext cx="6358200" cy="3329400"/>
          </a:xfrm>
          <a:prstGeom prst="trapezoid">
            <a:avLst>
              <a:gd name="adj" fmla="val 5774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19" name="Google Shape;619;p53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620" name="Google Shape;620;p53"/>
          <p:cNvGrpSpPr/>
          <p:nvPr/>
        </p:nvGrpSpPr>
        <p:grpSpPr>
          <a:xfrm>
            <a:off x="342887" y="2317875"/>
            <a:ext cx="5878660" cy="1664700"/>
            <a:chOff x="376350" y="2317875"/>
            <a:chExt cx="5817000" cy="1664700"/>
          </a:xfrm>
        </p:grpSpPr>
        <p:cxnSp>
          <p:nvCxnSpPr>
            <p:cNvPr id="621" name="Google Shape;621;p53"/>
            <p:cNvCxnSpPr/>
            <p:nvPr/>
          </p:nvCxnSpPr>
          <p:spPr>
            <a:xfrm>
              <a:off x="376350" y="2317875"/>
              <a:ext cx="5817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53"/>
            <p:cNvCxnSpPr>
              <a:endCxn id="618" idx="1"/>
            </p:cNvCxnSpPr>
            <p:nvPr/>
          </p:nvCxnSpPr>
          <p:spPr>
            <a:xfrm>
              <a:off x="376374" y="3150225"/>
              <a:ext cx="53403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53"/>
            <p:cNvCxnSpPr/>
            <p:nvPr/>
          </p:nvCxnSpPr>
          <p:spPr>
            <a:xfrm>
              <a:off x="376350" y="3982575"/>
              <a:ext cx="48657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4" name="Google Shape;624;p53"/>
          <p:cNvSpPr txBox="1">
            <a:spLocks noGrp="1"/>
          </p:cNvSpPr>
          <p:nvPr>
            <p:ph type="subTitle" idx="1"/>
          </p:nvPr>
        </p:nvSpPr>
        <p:spPr>
          <a:xfrm>
            <a:off x="2630850" y="1503002"/>
            <a:ext cx="17823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625" name="Google Shape;625;p53"/>
          <p:cNvSpPr txBox="1">
            <a:spLocks noGrp="1"/>
          </p:cNvSpPr>
          <p:nvPr>
            <p:ph type="subTitle" idx="2"/>
          </p:nvPr>
        </p:nvSpPr>
        <p:spPr>
          <a:xfrm>
            <a:off x="2630850" y="2359377"/>
            <a:ext cx="17823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626" name="Google Shape;626;p53"/>
          <p:cNvSpPr txBox="1">
            <a:spLocks noGrp="1"/>
          </p:cNvSpPr>
          <p:nvPr>
            <p:ph type="subTitle" idx="3"/>
          </p:nvPr>
        </p:nvSpPr>
        <p:spPr>
          <a:xfrm>
            <a:off x="2630850" y="3142377"/>
            <a:ext cx="17823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627" name="Google Shape;627;p53"/>
          <p:cNvSpPr txBox="1">
            <a:spLocks noGrp="1"/>
          </p:cNvSpPr>
          <p:nvPr>
            <p:ph type="subTitle" idx="4"/>
          </p:nvPr>
        </p:nvSpPr>
        <p:spPr>
          <a:xfrm>
            <a:off x="2630850" y="3998752"/>
            <a:ext cx="17823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628" name="Google Shape;628;p53"/>
          <p:cNvSpPr txBox="1">
            <a:spLocks noGrp="1"/>
          </p:cNvSpPr>
          <p:nvPr>
            <p:ph type="title" idx="5"/>
          </p:nvPr>
        </p:nvSpPr>
        <p:spPr>
          <a:xfrm>
            <a:off x="6658275" y="1539825"/>
            <a:ext cx="21426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9" name="Google Shape;629;p53"/>
          <p:cNvSpPr txBox="1">
            <a:spLocks noGrp="1"/>
          </p:cNvSpPr>
          <p:nvPr>
            <p:ph type="title" idx="6"/>
          </p:nvPr>
        </p:nvSpPr>
        <p:spPr>
          <a:xfrm>
            <a:off x="6156125" y="2372675"/>
            <a:ext cx="2644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0" name="Google Shape;630;p53"/>
          <p:cNvSpPr txBox="1">
            <a:spLocks noGrp="1"/>
          </p:cNvSpPr>
          <p:nvPr>
            <p:ph type="title" idx="7"/>
          </p:nvPr>
        </p:nvSpPr>
        <p:spPr>
          <a:xfrm>
            <a:off x="5724800" y="3197675"/>
            <a:ext cx="30759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1" name="Google Shape;631;p53"/>
          <p:cNvSpPr txBox="1">
            <a:spLocks noGrp="1"/>
          </p:cNvSpPr>
          <p:nvPr>
            <p:ph type="title" idx="8"/>
          </p:nvPr>
        </p:nvSpPr>
        <p:spPr>
          <a:xfrm>
            <a:off x="5229250" y="4051250"/>
            <a:ext cx="3571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2" name="Google Shape;632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SECTION_TITLE_AND_DESCRIPTION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5" name="Google Shape;635;p54"/>
          <p:cNvSpPr txBox="1">
            <a:spLocks noGrp="1"/>
          </p:cNvSpPr>
          <p:nvPr>
            <p:ph type="title"/>
          </p:nvPr>
        </p:nvSpPr>
        <p:spPr>
          <a:xfrm>
            <a:off x="4634650" y="0"/>
            <a:ext cx="4280700" cy="19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636" name="Google Shape;636;p54"/>
          <p:cNvSpPr txBox="1">
            <a:spLocks noGrp="1"/>
          </p:cNvSpPr>
          <p:nvPr>
            <p:ph type="title" idx="3"/>
          </p:nvPr>
        </p:nvSpPr>
        <p:spPr>
          <a:xfrm>
            <a:off x="0" y="3677475"/>
            <a:ext cx="24912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637" name="Google Shape;637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hoto">
  <p:cSld name="CAPTION_ONLY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0" name="Google Shape;640;p55"/>
          <p:cNvSpPr txBox="1">
            <a:spLocks noGrp="1"/>
          </p:cNvSpPr>
          <p:nvPr>
            <p:ph type="subTitle" idx="1"/>
          </p:nvPr>
        </p:nvSpPr>
        <p:spPr>
          <a:xfrm>
            <a:off x="6079775" y="3835075"/>
            <a:ext cx="28356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9pPr>
          </a:lstStyle>
          <a:p>
            <a:endParaRPr/>
          </a:p>
        </p:txBody>
      </p:sp>
      <p:sp>
        <p:nvSpPr>
          <p:cNvPr id="641" name="Google Shape;641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slide 2">
  <p:cSld name="BIG_NUMBER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4" name="Google Shape;644;p56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6427500" cy="15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645" name="Google Shape;645;p56"/>
          <p:cNvSpPr txBox="1">
            <a:spLocks noGrp="1"/>
          </p:cNvSpPr>
          <p:nvPr>
            <p:ph type="body" idx="1"/>
          </p:nvPr>
        </p:nvSpPr>
        <p:spPr>
          <a:xfrm>
            <a:off x="5349150" y="2957175"/>
            <a:ext cx="3452100" cy="19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46" name="Google Shape;646;p56"/>
          <p:cNvSpPr txBox="1">
            <a:spLocks noGrp="1"/>
          </p:cNvSpPr>
          <p:nvPr>
            <p:ph type="subTitle" idx="3"/>
          </p:nvPr>
        </p:nvSpPr>
        <p:spPr>
          <a:xfrm>
            <a:off x="235575" y="3861200"/>
            <a:ext cx="28575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slide 3">
  <p:cSld name="CUSTOM_4">
    <p:bg>
      <p:bgPr>
        <a:solidFill>
          <a:schemeClr val="lt2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50" name="Google Shape;650;p57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6427500" cy="15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651" name="Google Shape;651;p57"/>
          <p:cNvSpPr txBox="1">
            <a:spLocks noGrp="1"/>
          </p:cNvSpPr>
          <p:nvPr>
            <p:ph type="body" idx="1"/>
          </p:nvPr>
        </p:nvSpPr>
        <p:spPr>
          <a:xfrm>
            <a:off x="230900" y="2957175"/>
            <a:ext cx="3452100" cy="19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52" name="Google Shape;652;p57"/>
          <p:cNvSpPr txBox="1">
            <a:spLocks noGrp="1"/>
          </p:cNvSpPr>
          <p:nvPr>
            <p:ph type="subTitle" idx="3"/>
          </p:nvPr>
        </p:nvSpPr>
        <p:spPr>
          <a:xfrm>
            <a:off x="6063950" y="3083100"/>
            <a:ext cx="2857500" cy="18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53" name="Google Shape;653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 Snapshot">
  <p:cSld name="CUSTOM_17">
    <p:bg>
      <p:bgPr>
        <a:solidFill>
          <a:schemeClr val="lt1"/>
        </a:solid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8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44064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6" name="Google Shape;656;p58"/>
          <p:cNvSpPr txBox="1">
            <a:spLocks noGrp="1"/>
          </p:cNvSpPr>
          <p:nvPr>
            <p:ph type="title" idx="2"/>
          </p:nvPr>
        </p:nvSpPr>
        <p:spPr>
          <a:xfrm>
            <a:off x="4514725" y="457200"/>
            <a:ext cx="4400700" cy="1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657" name="Google Shape;657;p58"/>
          <p:cNvCxnSpPr/>
          <p:nvPr/>
        </p:nvCxnSpPr>
        <p:spPr>
          <a:xfrm>
            <a:off x="228593" y="2547947"/>
            <a:ext cx="4130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" name="Google Shape;658;p58"/>
          <p:cNvCxnSpPr/>
          <p:nvPr/>
        </p:nvCxnSpPr>
        <p:spPr>
          <a:xfrm>
            <a:off x="228593" y="3141710"/>
            <a:ext cx="4130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" name="Google Shape;659;p58"/>
          <p:cNvCxnSpPr/>
          <p:nvPr/>
        </p:nvCxnSpPr>
        <p:spPr>
          <a:xfrm>
            <a:off x="4787401" y="3156573"/>
            <a:ext cx="4128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" name="Google Shape;660;p58"/>
          <p:cNvCxnSpPr/>
          <p:nvPr/>
        </p:nvCxnSpPr>
        <p:spPr>
          <a:xfrm>
            <a:off x="4787401" y="4383431"/>
            <a:ext cx="41280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" name="Google Shape;661;p58"/>
          <p:cNvCxnSpPr/>
          <p:nvPr/>
        </p:nvCxnSpPr>
        <p:spPr>
          <a:xfrm>
            <a:off x="4787401" y="2541925"/>
            <a:ext cx="4128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" name="Google Shape;662;p58"/>
          <p:cNvCxnSpPr/>
          <p:nvPr/>
        </p:nvCxnSpPr>
        <p:spPr>
          <a:xfrm>
            <a:off x="4787401" y="3789668"/>
            <a:ext cx="4128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58"/>
          <p:cNvCxnSpPr/>
          <p:nvPr/>
        </p:nvCxnSpPr>
        <p:spPr>
          <a:xfrm>
            <a:off x="4787387" y="1954430"/>
            <a:ext cx="4128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4" name="Google Shape;664;p58"/>
          <p:cNvCxnSpPr/>
          <p:nvPr/>
        </p:nvCxnSpPr>
        <p:spPr>
          <a:xfrm>
            <a:off x="229798" y="1954430"/>
            <a:ext cx="4128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5" name="Google Shape;665;p58"/>
          <p:cNvSpPr txBox="1">
            <a:spLocks noGrp="1"/>
          </p:cNvSpPr>
          <p:nvPr>
            <p:ph type="subTitle" idx="1"/>
          </p:nvPr>
        </p:nvSpPr>
        <p:spPr>
          <a:xfrm>
            <a:off x="228600" y="1384300"/>
            <a:ext cx="3060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58"/>
          <p:cNvSpPr txBox="1">
            <a:spLocks noGrp="1"/>
          </p:cNvSpPr>
          <p:nvPr>
            <p:ph type="subTitle" idx="3"/>
          </p:nvPr>
        </p:nvSpPr>
        <p:spPr>
          <a:xfrm>
            <a:off x="4787400" y="1384300"/>
            <a:ext cx="3060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58"/>
          <p:cNvSpPr txBox="1">
            <a:spLocks noGrp="1"/>
          </p:cNvSpPr>
          <p:nvPr>
            <p:ph type="subTitle" idx="4"/>
          </p:nvPr>
        </p:nvSpPr>
        <p:spPr>
          <a:xfrm>
            <a:off x="228600" y="1971750"/>
            <a:ext cx="15981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8" name="Google Shape;668;p58"/>
          <p:cNvSpPr txBox="1">
            <a:spLocks noGrp="1"/>
          </p:cNvSpPr>
          <p:nvPr>
            <p:ph type="subTitle" idx="5"/>
          </p:nvPr>
        </p:nvSpPr>
        <p:spPr>
          <a:xfrm>
            <a:off x="236041" y="2565375"/>
            <a:ext cx="15981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9" name="Google Shape;669;p58"/>
          <p:cNvSpPr txBox="1">
            <a:spLocks noGrp="1"/>
          </p:cNvSpPr>
          <p:nvPr>
            <p:ph type="title" idx="6"/>
          </p:nvPr>
        </p:nvSpPr>
        <p:spPr>
          <a:xfrm>
            <a:off x="2438400" y="1981200"/>
            <a:ext cx="19299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58"/>
          <p:cNvSpPr txBox="1">
            <a:spLocks noGrp="1"/>
          </p:cNvSpPr>
          <p:nvPr>
            <p:ph type="title" idx="7"/>
          </p:nvPr>
        </p:nvSpPr>
        <p:spPr>
          <a:xfrm>
            <a:off x="2438400" y="2565375"/>
            <a:ext cx="19299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58"/>
          <p:cNvSpPr txBox="1">
            <a:spLocks noGrp="1"/>
          </p:cNvSpPr>
          <p:nvPr>
            <p:ph type="subTitle" idx="8"/>
          </p:nvPr>
        </p:nvSpPr>
        <p:spPr>
          <a:xfrm>
            <a:off x="243403" y="3159125"/>
            <a:ext cx="15981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sz="1600" b="1"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sz="1600" b="1">
                <a:latin typeface="Crimson Pro"/>
                <a:ea typeface="Crimson Pro"/>
                <a:cs typeface="Crimson Pro"/>
                <a:sym typeface="Crimso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sz="1600" b="1">
                <a:latin typeface="Crimson Pro"/>
                <a:ea typeface="Crimson Pro"/>
                <a:cs typeface="Crimson Pro"/>
                <a:sym typeface="Crimso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sz="1600" b="1">
                <a:latin typeface="Crimson Pro"/>
                <a:ea typeface="Crimson Pro"/>
                <a:cs typeface="Crimson Pro"/>
                <a:sym typeface="Crimso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sz="1600" b="1">
                <a:latin typeface="Crimson Pro"/>
                <a:ea typeface="Crimson Pro"/>
                <a:cs typeface="Crimson Pro"/>
                <a:sym typeface="Crimso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sz="1600" b="1">
                <a:latin typeface="Crimson Pro"/>
                <a:ea typeface="Crimson Pro"/>
                <a:cs typeface="Crimson Pro"/>
                <a:sym typeface="Crimso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sz="1600" b="1">
                <a:latin typeface="Crimson Pro"/>
                <a:ea typeface="Crimson Pro"/>
                <a:cs typeface="Crimson Pro"/>
                <a:sym typeface="Crimso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sz="1600" b="1">
                <a:latin typeface="Crimson Pro"/>
                <a:ea typeface="Crimson Pro"/>
                <a:cs typeface="Crimson Pro"/>
                <a:sym typeface="Crimso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sz="1600" b="1">
                <a:latin typeface="Crimson Pro"/>
                <a:ea typeface="Crimson Pro"/>
                <a:cs typeface="Crimson Pro"/>
                <a:sym typeface="Crimson Pro"/>
              </a:defRPr>
            </a:lvl9pPr>
          </a:lstStyle>
          <a:p>
            <a:endParaRPr/>
          </a:p>
        </p:txBody>
      </p:sp>
      <p:sp>
        <p:nvSpPr>
          <p:cNvPr id="672" name="Google Shape;672;p58"/>
          <p:cNvSpPr txBox="1">
            <a:spLocks noGrp="1"/>
          </p:cNvSpPr>
          <p:nvPr>
            <p:ph type="title" idx="9"/>
          </p:nvPr>
        </p:nvSpPr>
        <p:spPr>
          <a:xfrm>
            <a:off x="2445532" y="3159125"/>
            <a:ext cx="19299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58"/>
          <p:cNvSpPr txBox="1">
            <a:spLocks noGrp="1"/>
          </p:cNvSpPr>
          <p:nvPr>
            <p:ph type="subTitle" idx="13"/>
          </p:nvPr>
        </p:nvSpPr>
        <p:spPr>
          <a:xfrm>
            <a:off x="4781550" y="1958400"/>
            <a:ext cx="1876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4" name="Google Shape;674;p58"/>
          <p:cNvSpPr txBox="1">
            <a:spLocks noGrp="1"/>
          </p:cNvSpPr>
          <p:nvPr>
            <p:ph type="title" idx="14"/>
          </p:nvPr>
        </p:nvSpPr>
        <p:spPr>
          <a:xfrm>
            <a:off x="6991350" y="1967838"/>
            <a:ext cx="19299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58"/>
          <p:cNvSpPr txBox="1">
            <a:spLocks noGrp="1"/>
          </p:cNvSpPr>
          <p:nvPr>
            <p:ph type="subTitle" idx="15"/>
          </p:nvPr>
        </p:nvSpPr>
        <p:spPr>
          <a:xfrm>
            <a:off x="4781550" y="2552763"/>
            <a:ext cx="1876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6" name="Google Shape;676;p58"/>
          <p:cNvSpPr txBox="1">
            <a:spLocks noGrp="1"/>
          </p:cNvSpPr>
          <p:nvPr>
            <p:ph type="title" idx="16"/>
          </p:nvPr>
        </p:nvSpPr>
        <p:spPr>
          <a:xfrm>
            <a:off x="6991350" y="2562200"/>
            <a:ext cx="19299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58"/>
          <p:cNvSpPr txBox="1">
            <a:spLocks noGrp="1"/>
          </p:cNvSpPr>
          <p:nvPr>
            <p:ph type="subTitle" idx="17"/>
          </p:nvPr>
        </p:nvSpPr>
        <p:spPr>
          <a:xfrm>
            <a:off x="4781550" y="3188950"/>
            <a:ext cx="1876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8" name="Google Shape;678;p58"/>
          <p:cNvSpPr txBox="1">
            <a:spLocks noGrp="1"/>
          </p:cNvSpPr>
          <p:nvPr>
            <p:ph type="title" idx="18"/>
          </p:nvPr>
        </p:nvSpPr>
        <p:spPr>
          <a:xfrm>
            <a:off x="6991350" y="3198388"/>
            <a:ext cx="19299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58"/>
          <p:cNvSpPr txBox="1">
            <a:spLocks noGrp="1"/>
          </p:cNvSpPr>
          <p:nvPr>
            <p:ph type="subTitle" idx="19"/>
          </p:nvPr>
        </p:nvSpPr>
        <p:spPr>
          <a:xfrm>
            <a:off x="4781550" y="3802375"/>
            <a:ext cx="1876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0" name="Google Shape;680;p58"/>
          <p:cNvSpPr txBox="1">
            <a:spLocks noGrp="1"/>
          </p:cNvSpPr>
          <p:nvPr>
            <p:ph type="title" idx="20"/>
          </p:nvPr>
        </p:nvSpPr>
        <p:spPr>
          <a:xfrm>
            <a:off x="6991350" y="3811813"/>
            <a:ext cx="19299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58"/>
          <p:cNvSpPr txBox="1">
            <a:spLocks noGrp="1"/>
          </p:cNvSpPr>
          <p:nvPr>
            <p:ph type="subTitle" idx="21"/>
          </p:nvPr>
        </p:nvSpPr>
        <p:spPr>
          <a:xfrm>
            <a:off x="4781550" y="4405575"/>
            <a:ext cx="1876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sz="1600" b="1"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sz="1600" b="1">
                <a:latin typeface="Crimson Pro"/>
                <a:ea typeface="Crimson Pro"/>
                <a:cs typeface="Crimson Pro"/>
                <a:sym typeface="Crimso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sz="1600" b="1">
                <a:latin typeface="Crimson Pro"/>
                <a:ea typeface="Crimson Pro"/>
                <a:cs typeface="Crimson Pro"/>
                <a:sym typeface="Crimso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sz="1600" b="1">
                <a:latin typeface="Crimson Pro"/>
                <a:ea typeface="Crimson Pro"/>
                <a:cs typeface="Crimson Pro"/>
                <a:sym typeface="Crimso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sz="1600" b="1">
                <a:latin typeface="Crimson Pro"/>
                <a:ea typeface="Crimson Pro"/>
                <a:cs typeface="Crimson Pro"/>
                <a:sym typeface="Crimso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sz="1600" b="1">
                <a:latin typeface="Crimson Pro"/>
                <a:ea typeface="Crimson Pro"/>
                <a:cs typeface="Crimson Pro"/>
                <a:sym typeface="Crimso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sz="1600" b="1">
                <a:latin typeface="Crimson Pro"/>
                <a:ea typeface="Crimson Pro"/>
                <a:cs typeface="Crimson Pro"/>
                <a:sym typeface="Crimso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sz="1600" b="1">
                <a:latin typeface="Crimson Pro"/>
                <a:ea typeface="Crimson Pro"/>
                <a:cs typeface="Crimson Pro"/>
                <a:sym typeface="Crimso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sz="1600" b="1">
                <a:latin typeface="Crimson Pro"/>
                <a:ea typeface="Crimson Pro"/>
                <a:cs typeface="Crimson Pro"/>
                <a:sym typeface="Crimson Pro"/>
              </a:defRPr>
            </a:lvl9pPr>
          </a:lstStyle>
          <a:p>
            <a:endParaRPr/>
          </a:p>
        </p:txBody>
      </p:sp>
      <p:sp>
        <p:nvSpPr>
          <p:cNvPr id="682" name="Google Shape;682;p58"/>
          <p:cNvSpPr txBox="1">
            <a:spLocks noGrp="1"/>
          </p:cNvSpPr>
          <p:nvPr>
            <p:ph type="title" idx="22"/>
          </p:nvPr>
        </p:nvSpPr>
        <p:spPr>
          <a:xfrm>
            <a:off x="6991350" y="4415013"/>
            <a:ext cx="19299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s" type="blank">
  <p:cSld name="BLANK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5" name="Google Shape;685;p59"/>
          <p:cNvCxnSpPr/>
          <p:nvPr/>
        </p:nvCxnSpPr>
        <p:spPr>
          <a:xfrm>
            <a:off x="230900" y="1913425"/>
            <a:ext cx="868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59"/>
          <p:cNvCxnSpPr/>
          <p:nvPr/>
        </p:nvCxnSpPr>
        <p:spPr>
          <a:xfrm>
            <a:off x="230900" y="2646088"/>
            <a:ext cx="868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59"/>
          <p:cNvCxnSpPr/>
          <p:nvPr/>
        </p:nvCxnSpPr>
        <p:spPr>
          <a:xfrm>
            <a:off x="230900" y="3378750"/>
            <a:ext cx="868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59"/>
          <p:cNvCxnSpPr/>
          <p:nvPr/>
        </p:nvCxnSpPr>
        <p:spPr>
          <a:xfrm>
            <a:off x="230900" y="4111413"/>
            <a:ext cx="868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59"/>
          <p:cNvCxnSpPr/>
          <p:nvPr/>
        </p:nvCxnSpPr>
        <p:spPr>
          <a:xfrm>
            <a:off x="230900" y="4844075"/>
            <a:ext cx="86847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0" name="Google Shape;690;p59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44064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59"/>
          <p:cNvSpPr txBox="1">
            <a:spLocks noGrp="1"/>
          </p:cNvSpPr>
          <p:nvPr>
            <p:ph type="title" idx="2"/>
          </p:nvPr>
        </p:nvSpPr>
        <p:spPr>
          <a:xfrm>
            <a:off x="4514725" y="457200"/>
            <a:ext cx="44007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59"/>
          <p:cNvSpPr txBox="1">
            <a:spLocks noGrp="1"/>
          </p:cNvSpPr>
          <p:nvPr>
            <p:ph type="subTitle" idx="1"/>
          </p:nvPr>
        </p:nvSpPr>
        <p:spPr>
          <a:xfrm>
            <a:off x="230900" y="4111523"/>
            <a:ext cx="17823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693" name="Google Shape;693;p59"/>
          <p:cNvSpPr txBox="1">
            <a:spLocks noGrp="1"/>
          </p:cNvSpPr>
          <p:nvPr>
            <p:ph type="subTitle" idx="3"/>
          </p:nvPr>
        </p:nvSpPr>
        <p:spPr>
          <a:xfrm>
            <a:off x="2532658" y="4111500"/>
            <a:ext cx="17823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694" name="Google Shape;694;p59"/>
          <p:cNvSpPr txBox="1">
            <a:spLocks noGrp="1"/>
          </p:cNvSpPr>
          <p:nvPr>
            <p:ph type="subTitle" idx="4"/>
          </p:nvPr>
        </p:nvSpPr>
        <p:spPr>
          <a:xfrm>
            <a:off x="7138846" y="4111500"/>
            <a:ext cx="17796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695" name="Google Shape;695;p59"/>
          <p:cNvSpPr txBox="1">
            <a:spLocks noGrp="1"/>
          </p:cNvSpPr>
          <p:nvPr>
            <p:ph type="subTitle" idx="5"/>
          </p:nvPr>
        </p:nvSpPr>
        <p:spPr>
          <a:xfrm>
            <a:off x="4834417" y="4111500"/>
            <a:ext cx="17823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696" name="Google Shape;696;p59"/>
          <p:cNvSpPr txBox="1">
            <a:spLocks noGrp="1"/>
          </p:cNvSpPr>
          <p:nvPr>
            <p:ph type="subTitle" idx="6"/>
          </p:nvPr>
        </p:nvSpPr>
        <p:spPr>
          <a:xfrm>
            <a:off x="228225" y="3378773"/>
            <a:ext cx="17823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697" name="Google Shape;697;p59"/>
          <p:cNvSpPr txBox="1">
            <a:spLocks noGrp="1"/>
          </p:cNvSpPr>
          <p:nvPr>
            <p:ph type="subTitle" idx="7"/>
          </p:nvPr>
        </p:nvSpPr>
        <p:spPr>
          <a:xfrm>
            <a:off x="2529983" y="3378750"/>
            <a:ext cx="17823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698" name="Google Shape;698;p59"/>
          <p:cNvSpPr txBox="1">
            <a:spLocks noGrp="1"/>
          </p:cNvSpPr>
          <p:nvPr>
            <p:ph type="subTitle" idx="8"/>
          </p:nvPr>
        </p:nvSpPr>
        <p:spPr>
          <a:xfrm>
            <a:off x="7136175" y="3378750"/>
            <a:ext cx="17796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699" name="Google Shape;699;p59"/>
          <p:cNvSpPr txBox="1">
            <a:spLocks noGrp="1"/>
          </p:cNvSpPr>
          <p:nvPr>
            <p:ph type="subTitle" idx="9"/>
          </p:nvPr>
        </p:nvSpPr>
        <p:spPr>
          <a:xfrm>
            <a:off x="4831742" y="3378750"/>
            <a:ext cx="17823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700" name="Google Shape;700;p59"/>
          <p:cNvSpPr txBox="1">
            <a:spLocks noGrp="1"/>
          </p:cNvSpPr>
          <p:nvPr>
            <p:ph type="subTitle" idx="13"/>
          </p:nvPr>
        </p:nvSpPr>
        <p:spPr>
          <a:xfrm>
            <a:off x="228225" y="2646123"/>
            <a:ext cx="17823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701" name="Google Shape;701;p59"/>
          <p:cNvSpPr txBox="1">
            <a:spLocks noGrp="1"/>
          </p:cNvSpPr>
          <p:nvPr>
            <p:ph type="subTitle" idx="14"/>
          </p:nvPr>
        </p:nvSpPr>
        <p:spPr>
          <a:xfrm>
            <a:off x="2529983" y="2646100"/>
            <a:ext cx="17823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702" name="Google Shape;702;p59"/>
          <p:cNvSpPr txBox="1">
            <a:spLocks noGrp="1"/>
          </p:cNvSpPr>
          <p:nvPr>
            <p:ph type="subTitle" idx="15"/>
          </p:nvPr>
        </p:nvSpPr>
        <p:spPr>
          <a:xfrm>
            <a:off x="7136175" y="2646100"/>
            <a:ext cx="17796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703" name="Google Shape;703;p59"/>
          <p:cNvSpPr txBox="1">
            <a:spLocks noGrp="1"/>
          </p:cNvSpPr>
          <p:nvPr>
            <p:ph type="subTitle" idx="16"/>
          </p:nvPr>
        </p:nvSpPr>
        <p:spPr>
          <a:xfrm>
            <a:off x="4831742" y="2646100"/>
            <a:ext cx="17823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704" name="Google Shape;704;p59"/>
          <p:cNvSpPr txBox="1">
            <a:spLocks noGrp="1"/>
          </p:cNvSpPr>
          <p:nvPr>
            <p:ph type="subTitle" idx="17"/>
          </p:nvPr>
        </p:nvSpPr>
        <p:spPr>
          <a:xfrm>
            <a:off x="228225" y="1913448"/>
            <a:ext cx="17823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705" name="Google Shape;705;p59"/>
          <p:cNvSpPr txBox="1">
            <a:spLocks noGrp="1"/>
          </p:cNvSpPr>
          <p:nvPr>
            <p:ph type="subTitle" idx="18"/>
          </p:nvPr>
        </p:nvSpPr>
        <p:spPr>
          <a:xfrm>
            <a:off x="2529983" y="1913425"/>
            <a:ext cx="17823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706" name="Google Shape;706;p59"/>
          <p:cNvSpPr txBox="1">
            <a:spLocks noGrp="1"/>
          </p:cNvSpPr>
          <p:nvPr>
            <p:ph type="subTitle" idx="19"/>
          </p:nvPr>
        </p:nvSpPr>
        <p:spPr>
          <a:xfrm>
            <a:off x="7136175" y="1913425"/>
            <a:ext cx="17796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707" name="Google Shape;707;p59"/>
          <p:cNvSpPr txBox="1">
            <a:spLocks noGrp="1"/>
          </p:cNvSpPr>
          <p:nvPr>
            <p:ph type="subTitle" idx="20"/>
          </p:nvPr>
        </p:nvSpPr>
        <p:spPr>
          <a:xfrm>
            <a:off x="4831742" y="1913425"/>
            <a:ext cx="17823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708" name="Google Shape;708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&amp; Answers">
  <p:cSld name="CUSTOM_5">
    <p:bg>
      <p:bgPr>
        <a:solidFill>
          <a:schemeClr val="lt1"/>
        </a:soli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0" name="Google Shape;710;p60"/>
          <p:cNvCxnSpPr/>
          <p:nvPr/>
        </p:nvCxnSpPr>
        <p:spPr>
          <a:xfrm>
            <a:off x="230900" y="2446575"/>
            <a:ext cx="42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60"/>
          <p:cNvCxnSpPr/>
          <p:nvPr/>
        </p:nvCxnSpPr>
        <p:spPr>
          <a:xfrm>
            <a:off x="230900" y="3234225"/>
            <a:ext cx="42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60"/>
          <p:cNvCxnSpPr/>
          <p:nvPr/>
        </p:nvCxnSpPr>
        <p:spPr>
          <a:xfrm>
            <a:off x="230900" y="4920000"/>
            <a:ext cx="8684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3" name="Google Shape;713;p60"/>
          <p:cNvCxnSpPr/>
          <p:nvPr/>
        </p:nvCxnSpPr>
        <p:spPr>
          <a:xfrm>
            <a:off x="230900" y="4021850"/>
            <a:ext cx="42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4" name="Google Shape;714;p60"/>
          <p:cNvCxnSpPr/>
          <p:nvPr/>
        </p:nvCxnSpPr>
        <p:spPr>
          <a:xfrm>
            <a:off x="4637300" y="2446575"/>
            <a:ext cx="42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60"/>
          <p:cNvCxnSpPr/>
          <p:nvPr/>
        </p:nvCxnSpPr>
        <p:spPr>
          <a:xfrm>
            <a:off x="4637300" y="3234225"/>
            <a:ext cx="42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60"/>
          <p:cNvCxnSpPr/>
          <p:nvPr/>
        </p:nvCxnSpPr>
        <p:spPr>
          <a:xfrm>
            <a:off x="4637300" y="4021850"/>
            <a:ext cx="428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60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42807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8" name="Google Shape;718;p60"/>
          <p:cNvSpPr txBox="1">
            <a:spLocks noGrp="1"/>
          </p:cNvSpPr>
          <p:nvPr>
            <p:ph type="subTitle" idx="1"/>
          </p:nvPr>
        </p:nvSpPr>
        <p:spPr>
          <a:xfrm>
            <a:off x="239450" y="2568800"/>
            <a:ext cx="42837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60"/>
          <p:cNvSpPr txBox="1">
            <a:spLocks noGrp="1"/>
          </p:cNvSpPr>
          <p:nvPr>
            <p:ph type="subTitle" idx="2"/>
          </p:nvPr>
        </p:nvSpPr>
        <p:spPr>
          <a:xfrm>
            <a:off x="239450" y="2825198"/>
            <a:ext cx="42837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20" name="Google Shape;720;p60"/>
          <p:cNvSpPr txBox="1">
            <a:spLocks noGrp="1"/>
          </p:cNvSpPr>
          <p:nvPr>
            <p:ph type="subTitle" idx="3"/>
          </p:nvPr>
        </p:nvSpPr>
        <p:spPr>
          <a:xfrm>
            <a:off x="228600" y="3356450"/>
            <a:ext cx="42945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60"/>
          <p:cNvSpPr txBox="1">
            <a:spLocks noGrp="1"/>
          </p:cNvSpPr>
          <p:nvPr>
            <p:ph type="subTitle" idx="4"/>
          </p:nvPr>
        </p:nvSpPr>
        <p:spPr>
          <a:xfrm>
            <a:off x="228600" y="3612828"/>
            <a:ext cx="42945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22" name="Google Shape;722;p60"/>
          <p:cNvSpPr txBox="1">
            <a:spLocks noGrp="1"/>
          </p:cNvSpPr>
          <p:nvPr>
            <p:ph type="subTitle" idx="5"/>
          </p:nvPr>
        </p:nvSpPr>
        <p:spPr>
          <a:xfrm>
            <a:off x="228600" y="4199325"/>
            <a:ext cx="42837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60"/>
          <p:cNvSpPr txBox="1">
            <a:spLocks noGrp="1"/>
          </p:cNvSpPr>
          <p:nvPr>
            <p:ph type="subTitle" idx="6"/>
          </p:nvPr>
        </p:nvSpPr>
        <p:spPr>
          <a:xfrm>
            <a:off x="228600" y="4455723"/>
            <a:ext cx="42837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24" name="Google Shape;724;p60"/>
          <p:cNvSpPr txBox="1">
            <a:spLocks noGrp="1"/>
          </p:cNvSpPr>
          <p:nvPr>
            <p:ph type="subTitle" idx="7"/>
          </p:nvPr>
        </p:nvSpPr>
        <p:spPr>
          <a:xfrm>
            <a:off x="4637606" y="2568800"/>
            <a:ext cx="42807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60"/>
          <p:cNvSpPr txBox="1">
            <a:spLocks noGrp="1"/>
          </p:cNvSpPr>
          <p:nvPr>
            <p:ph type="subTitle" idx="8"/>
          </p:nvPr>
        </p:nvSpPr>
        <p:spPr>
          <a:xfrm>
            <a:off x="4637606" y="2825193"/>
            <a:ext cx="42807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26" name="Google Shape;726;p60"/>
          <p:cNvSpPr txBox="1">
            <a:spLocks noGrp="1"/>
          </p:cNvSpPr>
          <p:nvPr>
            <p:ph type="subTitle" idx="9"/>
          </p:nvPr>
        </p:nvSpPr>
        <p:spPr>
          <a:xfrm>
            <a:off x="4634650" y="3356440"/>
            <a:ext cx="42807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60"/>
          <p:cNvSpPr txBox="1">
            <a:spLocks noGrp="1"/>
          </p:cNvSpPr>
          <p:nvPr>
            <p:ph type="subTitle" idx="13"/>
          </p:nvPr>
        </p:nvSpPr>
        <p:spPr>
          <a:xfrm>
            <a:off x="4634650" y="3612833"/>
            <a:ext cx="42807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28" name="Google Shape;728;p60"/>
          <p:cNvSpPr txBox="1">
            <a:spLocks noGrp="1"/>
          </p:cNvSpPr>
          <p:nvPr>
            <p:ph type="subTitle" idx="14"/>
          </p:nvPr>
        </p:nvSpPr>
        <p:spPr>
          <a:xfrm>
            <a:off x="4634650" y="4199331"/>
            <a:ext cx="42807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60"/>
          <p:cNvSpPr txBox="1">
            <a:spLocks noGrp="1"/>
          </p:cNvSpPr>
          <p:nvPr>
            <p:ph type="subTitle" idx="15"/>
          </p:nvPr>
        </p:nvSpPr>
        <p:spPr>
          <a:xfrm>
            <a:off x="4634650" y="4455724"/>
            <a:ext cx="42807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sz="1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30" name="Google Shape;730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31" name="Google Shape;731;p60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732" name="Google Shape;732;p60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733" name="Google Shape;733;p60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734" name="Google Shape;734;p60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35" name="Google Shape;735;p60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736" name="Google Shape;736;p60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cxnSp>
          <p:nvCxnSpPr>
            <p:cNvPr id="737" name="Google Shape;737;p60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8" name="Google Shape;738;p60"/>
          <p:cNvSpPr txBox="1">
            <a:spLocks noGrp="1"/>
          </p:cNvSpPr>
          <p:nvPr>
            <p:ph type="subTitle" idx="16"/>
          </p:nvPr>
        </p:nvSpPr>
        <p:spPr>
          <a:xfrm>
            <a:off x="227875" y="223475"/>
            <a:ext cx="8832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39" name="Google Shape;739;p60"/>
          <p:cNvSpPr txBox="1">
            <a:spLocks noGrp="1"/>
          </p:cNvSpPr>
          <p:nvPr>
            <p:ph type="sldNum" idx="17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r" rtl="0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r" rtl="0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r" rtl="0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r" rtl="0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r" rtl="0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r" rtl="0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r" rtl="0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r" rtl="0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&amp; Answers">
  <p:cSld name="CUSTOM_18">
    <p:bg>
      <p:bgPr>
        <a:solidFill>
          <a:schemeClr val="lt1"/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1" name="Google Shape;741;p61"/>
          <p:cNvCxnSpPr/>
          <p:nvPr/>
        </p:nvCxnSpPr>
        <p:spPr>
          <a:xfrm>
            <a:off x="230900" y="3460000"/>
            <a:ext cx="8690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2" name="Google Shape;742;p61"/>
          <p:cNvCxnSpPr/>
          <p:nvPr/>
        </p:nvCxnSpPr>
        <p:spPr>
          <a:xfrm>
            <a:off x="230900" y="4920000"/>
            <a:ext cx="8684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61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42807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4" name="Google Shape;744;p61"/>
          <p:cNvSpPr txBox="1">
            <a:spLocks noGrp="1"/>
          </p:cNvSpPr>
          <p:nvPr>
            <p:ph type="subTitle" idx="1"/>
          </p:nvPr>
        </p:nvSpPr>
        <p:spPr>
          <a:xfrm>
            <a:off x="1062075" y="2551350"/>
            <a:ext cx="7853100" cy="7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61"/>
          <p:cNvSpPr txBox="1">
            <a:spLocks noGrp="1"/>
          </p:cNvSpPr>
          <p:nvPr>
            <p:ph type="subTitle" idx="2"/>
          </p:nvPr>
        </p:nvSpPr>
        <p:spPr>
          <a:xfrm>
            <a:off x="1062075" y="3891925"/>
            <a:ext cx="78531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46" name="Google Shape;746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Summaries">
  <p:cSld name="CUSTOM">
    <p:bg>
      <p:bgPr>
        <a:solidFill>
          <a:schemeClr val="lt1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8" name="Google Shape;748;p62"/>
          <p:cNvGraphicFramePr/>
          <p:nvPr/>
        </p:nvGraphicFramePr>
        <p:xfrm>
          <a:off x="226300" y="3067900"/>
          <a:ext cx="8691375" cy="49930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749" name="Google Shape;749;p62"/>
          <p:cNvGraphicFramePr/>
          <p:nvPr/>
        </p:nvGraphicFramePr>
        <p:xfrm>
          <a:off x="226300" y="3744175"/>
          <a:ext cx="8691375" cy="49930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750" name="Google Shape;750;p62"/>
          <p:cNvGraphicFramePr/>
          <p:nvPr/>
        </p:nvGraphicFramePr>
        <p:xfrm>
          <a:off x="226300" y="4420450"/>
          <a:ext cx="8691375" cy="49930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751" name="Google Shape;751;p62"/>
          <p:cNvGraphicFramePr/>
          <p:nvPr/>
        </p:nvGraphicFramePr>
        <p:xfrm>
          <a:off x="226313" y="2391625"/>
          <a:ext cx="8691375" cy="49930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752" name="Google Shape;752;p62"/>
          <p:cNvGraphicFramePr/>
          <p:nvPr/>
        </p:nvGraphicFramePr>
        <p:xfrm>
          <a:off x="226288" y="1715350"/>
          <a:ext cx="8691375" cy="49930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53" name="Google Shape;753;p62"/>
          <p:cNvSpPr txBox="1">
            <a:spLocks noGrp="1"/>
          </p:cNvSpPr>
          <p:nvPr>
            <p:ph type="subTitle" idx="1"/>
          </p:nvPr>
        </p:nvSpPr>
        <p:spPr>
          <a:xfrm>
            <a:off x="228600" y="1715350"/>
            <a:ext cx="1782300" cy="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754" name="Google Shape;754;p62"/>
          <p:cNvSpPr txBox="1">
            <a:spLocks noGrp="1"/>
          </p:cNvSpPr>
          <p:nvPr>
            <p:ph type="title"/>
          </p:nvPr>
        </p:nvSpPr>
        <p:spPr>
          <a:xfrm>
            <a:off x="3921508" y="1715350"/>
            <a:ext cx="4996200" cy="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5" name="Google Shape;755;p62"/>
          <p:cNvSpPr txBox="1">
            <a:spLocks noGrp="1"/>
          </p:cNvSpPr>
          <p:nvPr>
            <p:ph type="subTitle" idx="2"/>
          </p:nvPr>
        </p:nvSpPr>
        <p:spPr>
          <a:xfrm>
            <a:off x="227388" y="2391625"/>
            <a:ext cx="1782300" cy="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756" name="Google Shape;756;p62"/>
          <p:cNvSpPr txBox="1">
            <a:spLocks noGrp="1"/>
          </p:cNvSpPr>
          <p:nvPr>
            <p:ph type="title" idx="3"/>
          </p:nvPr>
        </p:nvSpPr>
        <p:spPr>
          <a:xfrm>
            <a:off x="3920125" y="2391625"/>
            <a:ext cx="4996200" cy="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7" name="Google Shape;757;p62"/>
          <p:cNvSpPr txBox="1">
            <a:spLocks noGrp="1"/>
          </p:cNvSpPr>
          <p:nvPr>
            <p:ph type="subTitle" idx="4"/>
          </p:nvPr>
        </p:nvSpPr>
        <p:spPr>
          <a:xfrm>
            <a:off x="227388" y="3067900"/>
            <a:ext cx="1782300" cy="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758" name="Google Shape;758;p62"/>
          <p:cNvSpPr txBox="1">
            <a:spLocks noGrp="1"/>
          </p:cNvSpPr>
          <p:nvPr>
            <p:ph type="title" idx="5"/>
          </p:nvPr>
        </p:nvSpPr>
        <p:spPr>
          <a:xfrm>
            <a:off x="3920125" y="3067900"/>
            <a:ext cx="4996200" cy="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9" name="Google Shape;759;p62"/>
          <p:cNvSpPr txBox="1">
            <a:spLocks noGrp="1"/>
          </p:cNvSpPr>
          <p:nvPr>
            <p:ph type="subTitle" idx="6"/>
          </p:nvPr>
        </p:nvSpPr>
        <p:spPr>
          <a:xfrm>
            <a:off x="227388" y="3744225"/>
            <a:ext cx="1782300" cy="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760" name="Google Shape;760;p62"/>
          <p:cNvSpPr txBox="1">
            <a:spLocks noGrp="1"/>
          </p:cNvSpPr>
          <p:nvPr>
            <p:ph type="title" idx="7"/>
          </p:nvPr>
        </p:nvSpPr>
        <p:spPr>
          <a:xfrm>
            <a:off x="3920125" y="3744225"/>
            <a:ext cx="4996200" cy="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1" name="Google Shape;761;p62"/>
          <p:cNvSpPr txBox="1">
            <a:spLocks noGrp="1"/>
          </p:cNvSpPr>
          <p:nvPr>
            <p:ph type="subTitle" idx="8"/>
          </p:nvPr>
        </p:nvSpPr>
        <p:spPr>
          <a:xfrm>
            <a:off x="227413" y="4420450"/>
            <a:ext cx="1782300" cy="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762" name="Google Shape;762;p62"/>
          <p:cNvSpPr txBox="1">
            <a:spLocks noGrp="1"/>
          </p:cNvSpPr>
          <p:nvPr>
            <p:ph type="title" idx="9"/>
          </p:nvPr>
        </p:nvSpPr>
        <p:spPr>
          <a:xfrm>
            <a:off x="3920154" y="4420450"/>
            <a:ext cx="4996200" cy="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3" name="Google Shape;763;p62"/>
          <p:cNvSpPr txBox="1">
            <a:spLocks noGrp="1"/>
          </p:cNvSpPr>
          <p:nvPr>
            <p:ph type="title" idx="13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4" name="Google Shape;764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ing campaign">
  <p:cSld name="CUSTOM_1">
    <p:bg>
      <p:bgPr>
        <a:solidFill>
          <a:schemeClr val="dk1"/>
        </a:solid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3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57129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7" name="Google Shape;767;p63"/>
          <p:cNvSpPr/>
          <p:nvPr/>
        </p:nvSpPr>
        <p:spPr>
          <a:xfrm>
            <a:off x="230900" y="2574574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68" name="Google Shape;768;p63"/>
          <p:cNvSpPr/>
          <p:nvPr/>
        </p:nvSpPr>
        <p:spPr>
          <a:xfrm>
            <a:off x="229800" y="3174585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69" name="Google Shape;769;p63"/>
          <p:cNvSpPr/>
          <p:nvPr/>
        </p:nvSpPr>
        <p:spPr>
          <a:xfrm>
            <a:off x="229800" y="3774596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70" name="Google Shape;770;p63"/>
          <p:cNvSpPr/>
          <p:nvPr/>
        </p:nvSpPr>
        <p:spPr>
          <a:xfrm>
            <a:off x="229800" y="4374607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71" name="Google Shape;771;p63"/>
          <p:cNvSpPr txBox="1">
            <a:spLocks noGrp="1"/>
          </p:cNvSpPr>
          <p:nvPr>
            <p:ph type="subTitle" idx="1"/>
          </p:nvPr>
        </p:nvSpPr>
        <p:spPr>
          <a:xfrm>
            <a:off x="228600" y="2574574"/>
            <a:ext cx="1782300" cy="5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772" name="Google Shape;772;p63"/>
          <p:cNvSpPr txBox="1">
            <a:spLocks noGrp="1"/>
          </p:cNvSpPr>
          <p:nvPr>
            <p:ph type="subTitle" idx="2"/>
          </p:nvPr>
        </p:nvSpPr>
        <p:spPr>
          <a:xfrm>
            <a:off x="228600" y="3174588"/>
            <a:ext cx="1782300" cy="5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773" name="Google Shape;773;p63"/>
          <p:cNvSpPr txBox="1">
            <a:spLocks noGrp="1"/>
          </p:cNvSpPr>
          <p:nvPr>
            <p:ph type="subTitle" idx="3"/>
          </p:nvPr>
        </p:nvSpPr>
        <p:spPr>
          <a:xfrm>
            <a:off x="228600" y="3774593"/>
            <a:ext cx="1782300" cy="5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774" name="Google Shape;774;p63"/>
          <p:cNvSpPr txBox="1">
            <a:spLocks noGrp="1"/>
          </p:cNvSpPr>
          <p:nvPr>
            <p:ph type="subTitle" idx="4"/>
          </p:nvPr>
        </p:nvSpPr>
        <p:spPr>
          <a:xfrm>
            <a:off x="228600" y="4374598"/>
            <a:ext cx="1782300" cy="5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775" name="Google Shape;775;p63"/>
          <p:cNvSpPr txBox="1">
            <a:spLocks noGrp="1"/>
          </p:cNvSpPr>
          <p:nvPr>
            <p:ph type="body" idx="5"/>
          </p:nvPr>
        </p:nvSpPr>
        <p:spPr>
          <a:xfrm>
            <a:off x="4514725" y="2574680"/>
            <a:ext cx="4399800" cy="5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76" name="Google Shape;776;p63"/>
          <p:cNvSpPr txBox="1">
            <a:spLocks noGrp="1"/>
          </p:cNvSpPr>
          <p:nvPr>
            <p:ph type="body" idx="6"/>
          </p:nvPr>
        </p:nvSpPr>
        <p:spPr>
          <a:xfrm>
            <a:off x="4514725" y="3174644"/>
            <a:ext cx="4399800" cy="5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77" name="Google Shape;777;p63"/>
          <p:cNvSpPr txBox="1">
            <a:spLocks noGrp="1"/>
          </p:cNvSpPr>
          <p:nvPr>
            <p:ph type="body" idx="7"/>
          </p:nvPr>
        </p:nvSpPr>
        <p:spPr>
          <a:xfrm>
            <a:off x="4514725" y="3774634"/>
            <a:ext cx="4399800" cy="5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78" name="Google Shape;778;p63"/>
          <p:cNvSpPr txBox="1">
            <a:spLocks noGrp="1"/>
          </p:cNvSpPr>
          <p:nvPr>
            <p:ph type="body" idx="8"/>
          </p:nvPr>
        </p:nvSpPr>
        <p:spPr>
          <a:xfrm>
            <a:off x="4514725" y="4374625"/>
            <a:ext cx="4399800" cy="5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79" name="Google Shape;779;p63"/>
          <p:cNvSpPr/>
          <p:nvPr/>
        </p:nvSpPr>
        <p:spPr>
          <a:xfrm>
            <a:off x="232050" y="1374499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80" name="Google Shape;780;p63"/>
          <p:cNvSpPr/>
          <p:nvPr/>
        </p:nvSpPr>
        <p:spPr>
          <a:xfrm>
            <a:off x="230950" y="1974510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81" name="Google Shape;781;p63"/>
          <p:cNvSpPr txBox="1">
            <a:spLocks noGrp="1"/>
          </p:cNvSpPr>
          <p:nvPr>
            <p:ph type="subTitle" idx="9"/>
          </p:nvPr>
        </p:nvSpPr>
        <p:spPr>
          <a:xfrm>
            <a:off x="229750" y="1374499"/>
            <a:ext cx="1782300" cy="5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782" name="Google Shape;782;p63"/>
          <p:cNvSpPr txBox="1">
            <a:spLocks noGrp="1"/>
          </p:cNvSpPr>
          <p:nvPr>
            <p:ph type="subTitle" idx="13"/>
          </p:nvPr>
        </p:nvSpPr>
        <p:spPr>
          <a:xfrm>
            <a:off x="229750" y="1974513"/>
            <a:ext cx="1782300" cy="5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>
            <a:endParaRPr/>
          </a:p>
        </p:txBody>
      </p:sp>
      <p:sp>
        <p:nvSpPr>
          <p:cNvPr id="783" name="Google Shape;783;p63"/>
          <p:cNvSpPr txBox="1">
            <a:spLocks noGrp="1"/>
          </p:cNvSpPr>
          <p:nvPr>
            <p:ph type="body" idx="14"/>
          </p:nvPr>
        </p:nvSpPr>
        <p:spPr>
          <a:xfrm>
            <a:off x="4515742" y="1374600"/>
            <a:ext cx="4399800" cy="5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84" name="Google Shape;784;p63"/>
          <p:cNvSpPr txBox="1">
            <a:spLocks noGrp="1"/>
          </p:cNvSpPr>
          <p:nvPr>
            <p:ph type="body" idx="15"/>
          </p:nvPr>
        </p:nvSpPr>
        <p:spPr>
          <a:xfrm>
            <a:off x="4515742" y="1974564"/>
            <a:ext cx="4399800" cy="5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85" name="Google Shape;785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 Charts">
  <p:cSld name="CUSTOM_14">
    <p:bg>
      <p:bgPr>
        <a:solidFill>
          <a:schemeClr val="dk1"/>
        </a:solidFill>
        <a:effectLst/>
      </p:bgPr>
    </p:bg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4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57129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8" name="Google Shape;788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9" name="Google Shape;789;p64"/>
          <p:cNvGrpSpPr/>
          <p:nvPr/>
        </p:nvGrpSpPr>
        <p:grpSpPr>
          <a:xfrm>
            <a:off x="228600" y="223475"/>
            <a:ext cx="1214500" cy="170400"/>
            <a:chOff x="304025" y="203375"/>
            <a:chExt cx="1214500" cy="170400"/>
          </a:xfrm>
        </p:grpSpPr>
        <p:sp>
          <p:nvSpPr>
            <p:cNvPr id="790" name="Google Shape;790;p64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791" name="Google Shape;791;p64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792" name="Google Shape;792;p64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93" name="Google Shape;793;p64"/>
          <p:cNvSpPr/>
          <p:nvPr/>
        </p:nvSpPr>
        <p:spPr>
          <a:xfrm>
            <a:off x="228600" y="223750"/>
            <a:ext cx="1214400" cy="169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794" name="Google Shape;794;p64"/>
          <p:cNvCxnSpPr/>
          <p:nvPr/>
        </p:nvCxnSpPr>
        <p:spPr>
          <a:xfrm>
            <a:off x="1105800" y="223475"/>
            <a:ext cx="600" cy="17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5" name="Google Shape;795;p64"/>
          <p:cNvSpPr txBox="1">
            <a:spLocks noGrp="1"/>
          </p:cNvSpPr>
          <p:nvPr>
            <p:ph type="subTitle" idx="1"/>
          </p:nvPr>
        </p:nvSpPr>
        <p:spPr>
          <a:xfrm>
            <a:off x="228600" y="223475"/>
            <a:ext cx="8772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96" name="Google Shape;796;p64"/>
          <p:cNvSpPr txBox="1">
            <a:spLocks noGrp="1"/>
          </p:cNvSpPr>
          <p:nvPr>
            <p:ph type="sldNum" idx="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r" rtl="0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r" rtl="0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r" rtl="0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r" rtl="0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r" rtl="0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r" rtl="0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r" rtl="0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r" rtl="0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Updates">
  <p:cSld name="CUSTOM_2">
    <p:bg>
      <p:bgPr>
        <a:solidFill>
          <a:schemeClr val="lt1"/>
        </a:solidFill>
        <a:effectLst/>
      </p:bgPr>
    </p:bg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5"/>
          <p:cNvSpPr/>
          <p:nvPr/>
        </p:nvSpPr>
        <p:spPr>
          <a:xfrm>
            <a:off x="228601" y="2289551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65"/>
          <p:cNvSpPr/>
          <p:nvPr/>
        </p:nvSpPr>
        <p:spPr>
          <a:xfrm>
            <a:off x="228601" y="3368687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65"/>
          <p:cNvSpPr/>
          <p:nvPr/>
        </p:nvSpPr>
        <p:spPr>
          <a:xfrm>
            <a:off x="228601" y="4447824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65"/>
          <p:cNvSpPr txBox="1">
            <a:spLocks noGrp="1"/>
          </p:cNvSpPr>
          <p:nvPr>
            <p:ph type="subTitle" idx="1"/>
          </p:nvPr>
        </p:nvSpPr>
        <p:spPr>
          <a:xfrm>
            <a:off x="473450" y="2289475"/>
            <a:ext cx="29961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65"/>
          <p:cNvSpPr txBox="1">
            <a:spLocks noGrp="1"/>
          </p:cNvSpPr>
          <p:nvPr>
            <p:ph type="body" idx="2"/>
          </p:nvPr>
        </p:nvSpPr>
        <p:spPr>
          <a:xfrm>
            <a:off x="473450" y="2523625"/>
            <a:ext cx="28191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03" name="Google Shape;803;p65"/>
          <p:cNvSpPr txBox="1">
            <a:spLocks noGrp="1"/>
          </p:cNvSpPr>
          <p:nvPr>
            <p:ph type="subTitle" idx="3"/>
          </p:nvPr>
        </p:nvSpPr>
        <p:spPr>
          <a:xfrm>
            <a:off x="473450" y="3368675"/>
            <a:ext cx="29961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65"/>
          <p:cNvSpPr txBox="1">
            <a:spLocks noGrp="1"/>
          </p:cNvSpPr>
          <p:nvPr>
            <p:ph type="body" idx="4"/>
          </p:nvPr>
        </p:nvSpPr>
        <p:spPr>
          <a:xfrm>
            <a:off x="473450" y="3602825"/>
            <a:ext cx="28191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05" name="Google Shape;805;p65"/>
          <p:cNvSpPr txBox="1">
            <a:spLocks noGrp="1"/>
          </p:cNvSpPr>
          <p:nvPr>
            <p:ph type="subTitle" idx="5"/>
          </p:nvPr>
        </p:nvSpPr>
        <p:spPr>
          <a:xfrm>
            <a:off x="473450" y="4447875"/>
            <a:ext cx="29961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65"/>
          <p:cNvSpPr txBox="1">
            <a:spLocks noGrp="1"/>
          </p:cNvSpPr>
          <p:nvPr>
            <p:ph type="body" idx="6"/>
          </p:nvPr>
        </p:nvSpPr>
        <p:spPr>
          <a:xfrm>
            <a:off x="473450" y="4682025"/>
            <a:ext cx="28191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07" name="Google Shape;807;p65"/>
          <p:cNvSpPr/>
          <p:nvPr/>
        </p:nvSpPr>
        <p:spPr>
          <a:xfrm>
            <a:off x="4514726" y="2289626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5"/>
          <p:cNvSpPr/>
          <p:nvPr/>
        </p:nvSpPr>
        <p:spPr>
          <a:xfrm>
            <a:off x="4514726" y="3368762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65"/>
          <p:cNvSpPr/>
          <p:nvPr/>
        </p:nvSpPr>
        <p:spPr>
          <a:xfrm>
            <a:off x="4514726" y="4447899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5"/>
          <p:cNvSpPr txBox="1">
            <a:spLocks noGrp="1"/>
          </p:cNvSpPr>
          <p:nvPr>
            <p:ph type="subTitle" idx="7"/>
          </p:nvPr>
        </p:nvSpPr>
        <p:spPr>
          <a:xfrm>
            <a:off x="4759575" y="2289550"/>
            <a:ext cx="29961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65"/>
          <p:cNvSpPr txBox="1">
            <a:spLocks noGrp="1"/>
          </p:cNvSpPr>
          <p:nvPr>
            <p:ph type="body" idx="8"/>
          </p:nvPr>
        </p:nvSpPr>
        <p:spPr>
          <a:xfrm>
            <a:off x="4759575" y="2523700"/>
            <a:ext cx="28191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12" name="Google Shape;812;p65"/>
          <p:cNvSpPr txBox="1">
            <a:spLocks noGrp="1"/>
          </p:cNvSpPr>
          <p:nvPr>
            <p:ph type="subTitle" idx="9"/>
          </p:nvPr>
        </p:nvSpPr>
        <p:spPr>
          <a:xfrm>
            <a:off x="4759575" y="3368750"/>
            <a:ext cx="29961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65"/>
          <p:cNvSpPr txBox="1">
            <a:spLocks noGrp="1"/>
          </p:cNvSpPr>
          <p:nvPr>
            <p:ph type="body" idx="13"/>
          </p:nvPr>
        </p:nvSpPr>
        <p:spPr>
          <a:xfrm>
            <a:off x="4759575" y="3602900"/>
            <a:ext cx="28191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14" name="Google Shape;814;p65"/>
          <p:cNvSpPr txBox="1">
            <a:spLocks noGrp="1"/>
          </p:cNvSpPr>
          <p:nvPr>
            <p:ph type="subTitle" idx="14"/>
          </p:nvPr>
        </p:nvSpPr>
        <p:spPr>
          <a:xfrm>
            <a:off x="4759575" y="4447950"/>
            <a:ext cx="29961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65"/>
          <p:cNvSpPr txBox="1">
            <a:spLocks noGrp="1"/>
          </p:cNvSpPr>
          <p:nvPr>
            <p:ph type="body" idx="15"/>
          </p:nvPr>
        </p:nvSpPr>
        <p:spPr>
          <a:xfrm>
            <a:off x="4759575" y="4682100"/>
            <a:ext cx="28191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16" name="Google Shape;816;p65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7" name="Google Shape;817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e Graph">
  <p:cSld name="CUSTOM_12">
    <p:bg>
      <p:bgPr>
        <a:solidFill>
          <a:schemeClr val="lt1"/>
        </a:solidFill>
        <a:effectLst/>
      </p:bgPr>
    </p:bg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6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0" name="Google Shape;820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s / Key Takeaways">
  <p:cSld name="CUSTOM_12_1">
    <p:bg>
      <p:bgPr>
        <a:solidFill>
          <a:schemeClr val="lt1"/>
        </a:solidFill>
        <a:effectLst/>
      </p:bgPr>
    </p:bg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2" name="Google Shape;822;p67"/>
          <p:cNvGraphicFramePr/>
          <p:nvPr/>
        </p:nvGraphicFramePr>
        <p:xfrm>
          <a:off x="228588" y="1424250"/>
          <a:ext cx="2711825" cy="3817025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2711825"/>
              </a:tblGrid>
              <a:tr h="3817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823" name="Google Shape;823;p67"/>
          <p:cNvGraphicFramePr/>
          <p:nvPr/>
        </p:nvGraphicFramePr>
        <p:xfrm>
          <a:off x="3216075" y="1424250"/>
          <a:ext cx="2711825" cy="3817025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2711825"/>
              </a:tblGrid>
              <a:tr h="3817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824" name="Google Shape;824;p67"/>
          <p:cNvGraphicFramePr/>
          <p:nvPr/>
        </p:nvGraphicFramePr>
        <p:xfrm>
          <a:off x="6203563" y="1424250"/>
          <a:ext cx="2711825" cy="3817025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2711825"/>
              </a:tblGrid>
              <a:tr h="3817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825" name="Google Shape;825;p67"/>
          <p:cNvSpPr txBox="1">
            <a:spLocks noGrp="1"/>
          </p:cNvSpPr>
          <p:nvPr>
            <p:ph type="body" idx="1"/>
          </p:nvPr>
        </p:nvSpPr>
        <p:spPr>
          <a:xfrm>
            <a:off x="356300" y="2437750"/>
            <a:ext cx="2456400" cy="24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26" name="Google Shape;826;p67"/>
          <p:cNvSpPr txBox="1">
            <a:spLocks noGrp="1"/>
          </p:cNvSpPr>
          <p:nvPr>
            <p:ph type="body" idx="2"/>
          </p:nvPr>
        </p:nvSpPr>
        <p:spPr>
          <a:xfrm>
            <a:off x="3343788" y="2437750"/>
            <a:ext cx="2456400" cy="24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27" name="Google Shape;827;p67"/>
          <p:cNvSpPr txBox="1">
            <a:spLocks noGrp="1"/>
          </p:cNvSpPr>
          <p:nvPr>
            <p:ph type="body" idx="3"/>
          </p:nvPr>
        </p:nvSpPr>
        <p:spPr>
          <a:xfrm>
            <a:off x="6331275" y="2437750"/>
            <a:ext cx="2456400" cy="24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28" name="Google Shape;828;p67"/>
          <p:cNvSpPr txBox="1">
            <a:spLocks noGrp="1"/>
          </p:cNvSpPr>
          <p:nvPr>
            <p:ph type="title"/>
          </p:nvPr>
        </p:nvSpPr>
        <p:spPr>
          <a:xfrm>
            <a:off x="333350" y="1565975"/>
            <a:ext cx="25023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67"/>
          <p:cNvSpPr txBox="1">
            <a:spLocks noGrp="1"/>
          </p:cNvSpPr>
          <p:nvPr>
            <p:ph type="title" idx="4"/>
          </p:nvPr>
        </p:nvSpPr>
        <p:spPr>
          <a:xfrm>
            <a:off x="3320850" y="1565975"/>
            <a:ext cx="25023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67"/>
          <p:cNvSpPr txBox="1">
            <a:spLocks noGrp="1"/>
          </p:cNvSpPr>
          <p:nvPr>
            <p:ph type="title" idx="5"/>
          </p:nvPr>
        </p:nvSpPr>
        <p:spPr>
          <a:xfrm>
            <a:off x="6308325" y="1565975"/>
            <a:ext cx="25023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67"/>
          <p:cNvSpPr txBox="1">
            <a:spLocks noGrp="1"/>
          </p:cNvSpPr>
          <p:nvPr>
            <p:ph type="title" idx="6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2" name="Google Shape;832;p67"/>
          <p:cNvSpPr txBox="1">
            <a:spLocks noGrp="1"/>
          </p:cNvSpPr>
          <p:nvPr>
            <p:ph type="title" idx="7"/>
          </p:nvPr>
        </p:nvSpPr>
        <p:spPr>
          <a:xfrm>
            <a:off x="316303" y="1833564"/>
            <a:ext cx="2502300" cy="13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3" name="Google Shape;833;p67"/>
          <p:cNvSpPr txBox="1">
            <a:spLocks noGrp="1"/>
          </p:cNvSpPr>
          <p:nvPr>
            <p:ph type="title" idx="8"/>
          </p:nvPr>
        </p:nvSpPr>
        <p:spPr>
          <a:xfrm>
            <a:off x="3320853" y="1833564"/>
            <a:ext cx="2502300" cy="13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4" name="Google Shape;834;p67"/>
          <p:cNvSpPr txBox="1">
            <a:spLocks noGrp="1"/>
          </p:cNvSpPr>
          <p:nvPr>
            <p:ph type="title" idx="9"/>
          </p:nvPr>
        </p:nvSpPr>
        <p:spPr>
          <a:xfrm>
            <a:off x="6308328" y="1833564"/>
            <a:ext cx="2502300" cy="13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5" name="Google Shape;835;p67"/>
          <p:cNvSpPr txBox="1">
            <a:spLocks noGrp="1"/>
          </p:cNvSpPr>
          <p:nvPr>
            <p:ph type="title" idx="13"/>
          </p:nvPr>
        </p:nvSpPr>
        <p:spPr>
          <a:xfrm>
            <a:off x="5552275" y="457200"/>
            <a:ext cx="33687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6" name="Google Shape;836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pcoming Events">
  <p:cSld name="CUSTOM_3">
    <p:bg>
      <p:bgPr>
        <a:solidFill>
          <a:schemeClr val="dk1"/>
        </a:soli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8"/>
          <p:cNvSpPr txBox="1">
            <a:spLocks noGrp="1"/>
          </p:cNvSpPr>
          <p:nvPr>
            <p:ph type="title"/>
          </p:nvPr>
        </p:nvSpPr>
        <p:spPr>
          <a:xfrm>
            <a:off x="230900" y="697875"/>
            <a:ext cx="44064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9" name="Google Shape;839;p68"/>
          <p:cNvSpPr txBox="1">
            <a:spLocks noGrp="1"/>
          </p:cNvSpPr>
          <p:nvPr>
            <p:ph type="subTitle" idx="1"/>
          </p:nvPr>
        </p:nvSpPr>
        <p:spPr>
          <a:xfrm>
            <a:off x="5943750" y="973900"/>
            <a:ext cx="29961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0" name="Google Shape;840;p68"/>
          <p:cNvSpPr txBox="1">
            <a:spLocks noGrp="1"/>
          </p:cNvSpPr>
          <p:nvPr>
            <p:ph type="body" idx="2"/>
          </p:nvPr>
        </p:nvSpPr>
        <p:spPr>
          <a:xfrm>
            <a:off x="5943750" y="1208050"/>
            <a:ext cx="28191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1" name="Google Shape;841;p68"/>
          <p:cNvSpPr txBox="1">
            <a:spLocks noGrp="1"/>
          </p:cNvSpPr>
          <p:nvPr>
            <p:ph type="subTitle" idx="3"/>
          </p:nvPr>
        </p:nvSpPr>
        <p:spPr>
          <a:xfrm>
            <a:off x="5943750" y="2053025"/>
            <a:ext cx="29961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68"/>
          <p:cNvSpPr txBox="1">
            <a:spLocks noGrp="1"/>
          </p:cNvSpPr>
          <p:nvPr>
            <p:ph type="body" idx="4"/>
          </p:nvPr>
        </p:nvSpPr>
        <p:spPr>
          <a:xfrm>
            <a:off x="5943750" y="2287175"/>
            <a:ext cx="28191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3" name="Google Shape;843;p68"/>
          <p:cNvSpPr txBox="1">
            <a:spLocks noGrp="1"/>
          </p:cNvSpPr>
          <p:nvPr>
            <p:ph type="subTitle" idx="5"/>
          </p:nvPr>
        </p:nvSpPr>
        <p:spPr>
          <a:xfrm>
            <a:off x="5943750" y="3132150"/>
            <a:ext cx="29961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4" name="Google Shape;844;p68"/>
          <p:cNvSpPr txBox="1">
            <a:spLocks noGrp="1"/>
          </p:cNvSpPr>
          <p:nvPr>
            <p:ph type="body" idx="6"/>
          </p:nvPr>
        </p:nvSpPr>
        <p:spPr>
          <a:xfrm>
            <a:off x="5943750" y="3366300"/>
            <a:ext cx="28191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5" name="Google Shape;845;p68"/>
          <p:cNvSpPr txBox="1">
            <a:spLocks noGrp="1"/>
          </p:cNvSpPr>
          <p:nvPr>
            <p:ph type="subTitle" idx="7"/>
          </p:nvPr>
        </p:nvSpPr>
        <p:spPr>
          <a:xfrm>
            <a:off x="5943750" y="4211275"/>
            <a:ext cx="29961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6" name="Google Shape;846;p68"/>
          <p:cNvSpPr txBox="1">
            <a:spLocks noGrp="1"/>
          </p:cNvSpPr>
          <p:nvPr>
            <p:ph type="body" idx="8"/>
          </p:nvPr>
        </p:nvSpPr>
        <p:spPr>
          <a:xfrm>
            <a:off x="5943750" y="4445425"/>
            <a:ext cx="28191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7" name="Google Shape;847;p68"/>
          <p:cNvSpPr txBox="1">
            <a:spLocks noGrp="1"/>
          </p:cNvSpPr>
          <p:nvPr>
            <p:ph type="subTitle" idx="9"/>
          </p:nvPr>
        </p:nvSpPr>
        <p:spPr>
          <a:xfrm>
            <a:off x="227975" y="2744325"/>
            <a:ext cx="35721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8" name="Google Shape;848;p68"/>
          <p:cNvSpPr txBox="1">
            <a:spLocks noGrp="1"/>
          </p:cNvSpPr>
          <p:nvPr>
            <p:ph type="body" idx="13"/>
          </p:nvPr>
        </p:nvSpPr>
        <p:spPr>
          <a:xfrm>
            <a:off x="227875" y="3458750"/>
            <a:ext cx="42870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9" name="Google Shape;849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lestones">
  <p:cSld name="CUSTOM_3_1">
    <p:bg>
      <p:bgPr>
        <a:solidFill>
          <a:schemeClr val="dk1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9"/>
          <p:cNvSpPr txBox="1">
            <a:spLocks noGrp="1"/>
          </p:cNvSpPr>
          <p:nvPr>
            <p:ph type="subTitle" idx="1"/>
          </p:nvPr>
        </p:nvSpPr>
        <p:spPr>
          <a:xfrm>
            <a:off x="852075" y="2128039"/>
            <a:ext cx="2088900" cy="1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2" name="Google Shape;852;p69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71877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3" name="Google Shape;853;p69"/>
          <p:cNvSpPr txBox="1">
            <a:spLocks noGrp="1"/>
          </p:cNvSpPr>
          <p:nvPr>
            <p:ph type="subTitle" idx="2"/>
          </p:nvPr>
        </p:nvSpPr>
        <p:spPr>
          <a:xfrm>
            <a:off x="3046825" y="2128039"/>
            <a:ext cx="2088900" cy="1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4" name="Google Shape;854;p69"/>
          <p:cNvSpPr txBox="1">
            <a:spLocks noGrp="1"/>
          </p:cNvSpPr>
          <p:nvPr>
            <p:ph type="subTitle" idx="3"/>
          </p:nvPr>
        </p:nvSpPr>
        <p:spPr>
          <a:xfrm>
            <a:off x="5169875" y="2128039"/>
            <a:ext cx="2088900" cy="1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69"/>
          <p:cNvSpPr txBox="1">
            <a:spLocks noGrp="1"/>
          </p:cNvSpPr>
          <p:nvPr>
            <p:ph type="subTitle" idx="4"/>
          </p:nvPr>
        </p:nvSpPr>
        <p:spPr>
          <a:xfrm>
            <a:off x="852075" y="1819034"/>
            <a:ext cx="2088900" cy="1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6" name="Google Shape;856;p69"/>
          <p:cNvSpPr txBox="1">
            <a:spLocks noGrp="1"/>
          </p:cNvSpPr>
          <p:nvPr>
            <p:ph type="subTitle" idx="5"/>
          </p:nvPr>
        </p:nvSpPr>
        <p:spPr>
          <a:xfrm>
            <a:off x="3046825" y="1819034"/>
            <a:ext cx="2088900" cy="1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7" name="Google Shape;857;p69"/>
          <p:cNvSpPr txBox="1">
            <a:spLocks noGrp="1"/>
          </p:cNvSpPr>
          <p:nvPr>
            <p:ph type="subTitle" idx="6"/>
          </p:nvPr>
        </p:nvSpPr>
        <p:spPr>
          <a:xfrm>
            <a:off x="5169875" y="1819034"/>
            <a:ext cx="2088900" cy="1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8" name="Google Shape;858;p69"/>
          <p:cNvSpPr txBox="1">
            <a:spLocks noGrp="1"/>
          </p:cNvSpPr>
          <p:nvPr>
            <p:ph type="subTitle" idx="7"/>
          </p:nvPr>
        </p:nvSpPr>
        <p:spPr>
          <a:xfrm>
            <a:off x="1961425" y="3735616"/>
            <a:ext cx="2088900" cy="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9" name="Google Shape;859;p69"/>
          <p:cNvSpPr txBox="1">
            <a:spLocks noGrp="1"/>
          </p:cNvSpPr>
          <p:nvPr>
            <p:ph type="subTitle" idx="8"/>
          </p:nvPr>
        </p:nvSpPr>
        <p:spPr>
          <a:xfrm>
            <a:off x="4156175" y="3735616"/>
            <a:ext cx="2088900" cy="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60" name="Google Shape;860;p69"/>
          <p:cNvSpPr txBox="1">
            <a:spLocks noGrp="1"/>
          </p:cNvSpPr>
          <p:nvPr>
            <p:ph type="subTitle" idx="9"/>
          </p:nvPr>
        </p:nvSpPr>
        <p:spPr>
          <a:xfrm>
            <a:off x="6279225" y="3735616"/>
            <a:ext cx="2088900" cy="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sz="3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61" name="Google Shape;861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Plan Roadmap">
  <p:cSld name="CUSTOM_10"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0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71418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4" name="Google Shape;864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sk &amp; Opportunity">
  <p:cSld name="CUSTOM_15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1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44064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71"/>
          <p:cNvSpPr txBox="1">
            <a:spLocks noGrp="1"/>
          </p:cNvSpPr>
          <p:nvPr>
            <p:ph type="title" idx="2"/>
          </p:nvPr>
        </p:nvSpPr>
        <p:spPr>
          <a:xfrm>
            <a:off x="4514725" y="457200"/>
            <a:ext cx="4400700" cy="1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>
            <a:endParaRPr/>
          </a:p>
        </p:txBody>
      </p:sp>
      <p:cxnSp>
        <p:nvCxnSpPr>
          <p:cNvPr id="868" name="Google Shape;868;p71"/>
          <p:cNvCxnSpPr/>
          <p:nvPr/>
        </p:nvCxnSpPr>
        <p:spPr>
          <a:xfrm>
            <a:off x="230900" y="4920000"/>
            <a:ext cx="8684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9" name="Google Shape;869;p71"/>
          <p:cNvSpPr txBox="1">
            <a:spLocks noGrp="1"/>
          </p:cNvSpPr>
          <p:nvPr>
            <p:ph type="subTitle" idx="1"/>
          </p:nvPr>
        </p:nvSpPr>
        <p:spPr>
          <a:xfrm>
            <a:off x="1422025" y="1658925"/>
            <a:ext cx="3033600" cy="7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70" name="Google Shape;870;p71"/>
          <p:cNvSpPr txBox="1">
            <a:spLocks noGrp="1"/>
          </p:cNvSpPr>
          <p:nvPr>
            <p:ph type="subTitle" idx="3"/>
          </p:nvPr>
        </p:nvSpPr>
        <p:spPr>
          <a:xfrm>
            <a:off x="227092" y="1658925"/>
            <a:ext cx="1197000" cy="7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71" name="Google Shape;871;p71"/>
          <p:cNvSpPr txBox="1">
            <a:spLocks noGrp="1"/>
          </p:cNvSpPr>
          <p:nvPr>
            <p:ph type="subTitle" idx="4"/>
          </p:nvPr>
        </p:nvSpPr>
        <p:spPr>
          <a:xfrm>
            <a:off x="1420700" y="2446500"/>
            <a:ext cx="3033600" cy="7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72" name="Google Shape;872;p71"/>
          <p:cNvSpPr txBox="1">
            <a:spLocks noGrp="1"/>
          </p:cNvSpPr>
          <p:nvPr>
            <p:ph type="subTitle" idx="5"/>
          </p:nvPr>
        </p:nvSpPr>
        <p:spPr>
          <a:xfrm>
            <a:off x="225780" y="2446488"/>
            <a:ext cx="1197000" cy="7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73" name="Google Shape;873;p71"/>
          <p:cNvSpPr txBox="1">
            <a:spLocks noGrp="1"/>
          </p:cNvSpPr>
          <p:nvPr>
            <p:ph type="subTitle" idx="6"/>
          </p:nvPr>
        </p:nvSpPr>
        <p:spPr>
          <a:xfrm>
            <a:off x="1417850" y="3234225"/>
            <a:ext cx="3069900" cy="7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74" name="Google Shape;874;p71"/>
          <p:cNvSpPr txBox="1">
            <a:spLocks noGrp="1"/>
          </p:cNvSpPr>
          <p:nvPr>
            <p:ph type="subTitle" idx="7"/>
          </p:nvPr>
        </p:nvSpPr>
        <p:spPr>
          <a:xfrm>
            <a:off x="222930" y="3234225"/>
            <a:ext cx="1197000" cy="7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75" name="Google Shape;875;p71"/>
          <p:cNvSpPr txBox="1">
            <a:spLocks noGrp="1"/>
          </p:cNvSpPr>
          <p:nvPr>
            <p:ph type="subTitle" idx="8"/>
          </p:nvPr>
        </p:nvSpPr>
        <p:spPr>
          <a:xfrm>
            <a:off x="1417850" y="4077025"/>
            <a:ext cx="3033600" cy="7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76" name="Google Shape;876;p71"/>
          <p:cNvSpPr txBox="1">
            <a:spLocks noGrp="1"/>
          </p:cNvSpPr>
          <p:nvPr>
            <p:ph type="subTitle" idx="9"/>
          </p:nvPr>
        </p:nvSpPr>
        <p:spPr>
          <a:xfrm>
            <a:off x="222930" y="4077025"/>
            <a:ext cx="1197000" cy="7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77" name="Google Shape;877;p71"/>
          <p:cNvSpPr txBox="1">
            <a:spLocks noGrp="1"/>
          </p:cNvSpPr>
          <p:nvPr>
            <p:ph type="subTitle" idx="13"/>
          </p:nvPr>
        </p:nvSpPr>
        <p:spPr>
          <a:xfrm>
            <a:off x="5832225" y="1659800"/>
            <a:ext cx="3033600" cy="7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78" name="Google Shape;878;p71"/>
          <p:cNvSpPr txBox="1">
            <a:spLocks noGrp="1"/>
          </p:cNvSpPr>
          <p:nvPr>
            <p:ph type="subTitle" idx="14"/>
          </p:nvPr>
        </p:nvSpPr>
        <p:spPr>
          <a:xfrm>
            <a:off x="4637292" y="1659800"/>
            <a:ext cx="1197000" cy="7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79" name="Google Shape;879;p71"/>
          <p:cNvSpPr txBox="1">
            <a:spLocks noGrp="1"/>
          </p:cNvSpPr>
          <p:nvPr>
            <p:ph type="subTitle" idx="15"/>
          </p:nvPr>
        </p:nvSpPr>
        <p:spPr>
          <a:xfrm>
            <a:off x="5832225" y="2446050"/>
            <a:ext cx="3033600" cy="7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80" name="Google Shape;880;p71"/>
          <p:cNvSpPr txBox="1">
            <a:spLocks noGrp="1"/>
          </p:cNvSpPr>
          <p:nvPr>
            <p:ph type="subTitle" idx="16"/>
          </p:nvPr>
        </p:nvSpPr>
        <p:spPr>
          <a:xfrm>
            <a:off x="4637292" y="2446050"/>
            <a:ext cx="1197000" cy="7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81" name="Google Shape;881;p71"/>
          <p:cNvSpPr txBox="1">
            <a:spLocks noGrp="1"/>
          </p:cNvSpPr>
          <p:nvPr>
            <p:ph type="subTitle" idx="17"/>
          </p:nvPr>
        </p:nvSpPr>
        <p:spPr>
          <a:xfrm>
            <a:off x="5824250" y="3234225"/>
            <a:ext cx="3033600" cy="7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82" name="Google Shape;882;p71"/>
          <p:cNvSpPr txBox="1">
            <a:spLocks noGrp="1"/>
          </p:cNvSpPr>
          <p:nvPr>
            <p:ph type="subTitle" idx="18"/>
          </p:nvPr>
        </p:nvSpPr>
        <p:spPr>
          <a:xfrm>
            <a:off x="4629330" y="3234225"/>
            <a:ext cx="1197000" cy="7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83" name="Google Shape;883;p71"/>
          <p:cNvSpPr txBox="1">
            <a:spLocks noGrp="1"/>
          </p:cNvSpPr>
          <p:nvPr>
            <p:ph type="subTitle" idx="19"/>
          </p:nvPr>
        </p:nvSpPr>
        <p:spPr>
          <a:xfrm>
            <a:off x="5824250" y="4077025"/>
            <a:ext cx="3033600" cy="7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sz="10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84" name="Google Shape;884;p71"/>
          <p:cNvSpPr txBox="1">
            <a:spLocks noGrp="1"/>
          </p:cNvSpPr>
          <p:nvPr>
            <p:ph type="subTitle" idx="20"/>
          </p:nvPr>
        </p:nvSpPr>
        <p:spPr>
          <a:xfrm>
            <a:off x="4629330" y="4077025"/>
            <a:ext cx="1197000" cy="7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85" name="Google Shape;885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Updates / Weekly">
  <p:cSld name="CUSTOM_16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7" name="Google Shape;887;p72"/>
          <p:cNvGraphicFramePr/>
          <p:nvPr/>
        </p:nvGraphicFramePr>
        <p:xfrm>
          <a:off x="226313" y="1420925"/>
          <a:ext cx="8691375" cy="98715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888" name="Google Shape;888;p72"/>
          <p:cNvGraphicFramePr/>
          <p:nvPr/>
        </p:nvGraphicFramePr>
        <p:xfrm>
          <a:off x="226300" y="2657563"/>
          <a:ext cx="8691375" cy="98715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889" name="Google Shape;889;p72"/>
          <p:cNvGraphicFramePr/>
          <p:nvPr/>
        </p:nvGraphicFramePr>
        <p:xfrm>
          <a:off x="226300" y="3894500"/>
          <a:ext cx="8691375" cy="98715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890" name="Google Shape;890;p72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1" name="Google Shape;891;p72"/>
          <p:cNvSpPr txBox="1">
            <a:spLocks noGrp="1"/>
          </p:cNvSpPr>
          <p:nvPr>
            <p:ph type="subTitle" idx="1"/>
          </p:nvPr>
        </p:nvSpPr>
        <p:spPr>
          <a:xfrm>
            <a:off x="230900" y="1420775"/>
            <a:ext cx="2140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72"/>
          <p:cNvSpPr txBox="1">
            <a:spLocks noGrp="1"/>
          </p:cNvSpPr>
          <p:nvPr>
            <p:ph type="subTitle" idx="2"/>
          </p:nvPr>
        </p:nvSpPr>
        <p:spPr>
          <a:xfrm>
            <a:off x="230900" y="2657638"/>
            <a:ext cx="2140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72"/>
          <p:cNvSpPr txBox="1">
            <a:spLocks noGrp="1"/>
          </p:cNvSpPr>
          <p:nvPr>
            <p:ph type="subTitle" idx="3"/>
          </p:nvPr>
        </p:nvSpPr>
        <p:spPr>
          <a:xfrm>
            <a:off x="230900" y="3894525"/>
            <a:ext cx="2140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72"/>
          <p:cNvSpPr txBox="1">
            <a:spLocks noGrp="1"/>
          </p:cNvSpPr>
          <p:nvPr>
            <p:ph type="body" idx="4"/>
          </p:nvPr>
        </p:nvSpPr>
        <p:spPr>
          <a:xfrm>
            <a:off x="3376187" y="1420975"/>
            <a:ext cx="54249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95" name="Google Shape;895;p72"/>
          <p:cNvSpPr txBox="1">
            <a:spLocks noGrp="1"/>
          </p:cNvSpPr>
          <p:nvPr>
            <p:ph type="body" idx="5"/>
          </p:nvPr>
        </p:nvSpPr>
        <p:spPr>
          <a:xfrm>
            <a:off x="3376187" y="2657788"/>
            <a:ext cx="54249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96" name="Google Shape;896;p72"/>
          <p:cNvSpPr txBox="1">
            <a:spLocks noGrp="1"/>
          </p:cNvSpPr>
          <p:nvPr>
            <p:ph type="body" idx="6"/>
          </p:nvPr>
        </p:nvSpPr>
        <p:spPr>
          <a:xfrm>
            <a:off x="3375950" y="3894525"/>
            <a:ext cx="54249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97" name="Google Shape;897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Release">
  <p:cSld name="CUSTOM_13">
    <p:bg>
      <p:bgPr>
        <a:solidFill>
          <a:schemeClr val="dk1"/>
        </a:solidFill>
        <a:effectLst/>
      </p:bgPr>
    </p:bg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3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49983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0" name="Google Shape;900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ape Appendix">
  <p:cSld name="CUSTOM_11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05" name="Google Shape;905;p7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6" name="Google Shape;906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7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9" name="Google Shape;90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13" name="Google Shape;91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17" name="Google Shape;917;p7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18" name="Google Shape;918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8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4" name="Google Shape;924;p8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25" name="Google Shape;92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8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8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2" name="Google Shape;932;p8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33" name="Google Shape;933;p8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34" name="Google Shape;934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8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937" name="Google Shape;937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8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0" name="Google Shape;940;p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41" name="Google Shape;941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6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7" name="Google Shape;947;p86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48" name="Google Shape;948;p86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49" name="Google Shape;949;p86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50" name="Google Shape;950;p86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51" name="Google Shape;951;p86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52" name="Google Shape;952;p86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56" name="Google Shape;956;p87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957" name="Google Shape;957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"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0" name="Google Shape;960;p88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61" name="Google Shape;961;p88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62" name="Google Shape;962;p88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63" name="Google Shape;963;p88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64" name="Google Shape;964;p88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7" name="Google Shape;967;p89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68" name="Google Shape;968;p89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69" name="Google Shape;969;p89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70" name="Google Shape;970;p89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1" name="Google Shape;971;p89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2" name="Google Shape;972;p89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3" name="Google Shape;973;p89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_1"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6" name="Google Shape;976;p90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77" name="Google Shape;977;p90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78" name="Google Shape;978;p90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79" name="Google Shape;979;p90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80" name="Google Shape;980;p90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81" name="Google Shape;981;p90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2" name="Google Shape;982;p90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3" name="Google Shape;983;p90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4" name="Google Shape;984;p90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91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2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91" name="Google Shape;991;p92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2" name="Google Shape;992;p92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3" name="Google Shape;993;p92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94" name="Google Shape;994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92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7" name="Google Shape;997;p92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93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00" name="Google Shape;1000;p93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1" name="Google Shape;1001;p93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2" name="Google Shape;1002;p93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03" name="Google Shape;1003;p93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4" name="Google Shape;1004;p93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05" name="Google Shape;1005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93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8" name="Google Shape;1008;p93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9" name="Google Shape;1009;p93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94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012" name="Google Shape;1012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5" name="Google Shape;1015;p95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6" name="Google Shape;1016;p95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7" name="Google Shape;1017;p95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8" name="Google Shape;1018;p95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9" name="Google Shape;1019;p95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0" name="Google Shape;1020;p95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1" name="Google Shape;1021;p95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95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3" name="Google Shape;1023;p95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4" name="Google Shape;1024;p95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5564">
          <p15:clr>
            <a:srgbClr val="E46962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BLANK_4">
    <p:bg>
      <p:bgPr>
        <a:solidFill>
          <a:schemeClr val="lt1"/>
        </a:solidFill>
        <a:effectLst/>
      </p:bgPr>
    </p:bg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96"/>
          <p:cNvSpPr>
            <a:spLocks noGrp="1"/>
          </p:cNvSpPr>
          <p:nvPr>
            <p:ph type="pic" idx="2"/>
          </p:nvPr>
        </p:nvSpPr>
        <p:spPr>
          <a:xfrm>
            <a:off x="228525" y="3337900"/>
            <a:ext cx="4296600" cy="157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027" name="Google Shape;1027;p96"/>
          <p:cNvSpPr txBox="1">
            <a:spLocks noGrp="1"/>
          </p:cNvSpPr>
          <p:nvPr>
            <p:ph type="title"/>
          </p:nvPr>
        </p:nvSpPr>
        <p:spPr>
          <a:xfrm>
            <a:off x="228600" y="457200"/>
            <a:ext cx="4296600" cy="17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28" name="Google Shape;1028;p96"/>
          <p:cNvSpPr/>
          <p:nvPr/>
        </p:nvSpPr>
        <p:spPr>
          <a:xfrm>
            <a:off x="4665600" y="3337800"/>
            <a:ext cx="4296600" cy="1574400"/>
          </a:xfrm>
          <a:prstGeom prst="roundRect">
            <a:avLst>
              <a:gd name="adj" fmla="val 227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9" name="Google Shape;1029;p96"/>
          <p:cNvSpPr>
            <a:spLocks noGrp="1"/>
          </p:cNvSpPr>
          <p:nvPr>
            <p:ph type="pic" idx="3"/>
          </p:nvPr>
        </p:nvSpPr>
        <p:spPr>
          <a:xfrm>
            <a:off x="4788749" y="3489346"/>
            <a:ext cx="775500" cy="777300"/>
          </a:xfrm>
          <a:prstGeom prst="roundRect">
            <a:avLst>
              <a:gd name="adj" fmla="val 30222"/>
            </a:avLst>
          </a:prstGeom>
          <a:noFill/>
          <a:ln>
            <a:noFill/>
          </a:ln>
        </p:spPr>
      </p:sp>
      <p:sp>
        <p:nvSpPr>
          <p:cNvPr id="1030" name="Google Shape;1030;p96"/>
          <p:cNvSpPr txBox="1">
            <a:spLocks noGrp="1"/>
          </p:cNvSpPr>
          <p:nvPr>
            <p:ph type="subTitle" idx="1"/>
          </p:nvPr>
        </p:nvSpPr>
        <p:spPr>
          <a:xfrm>
            <a:off x="5725725" y="3489356"/>
            <a:ext cx="25938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1" name="Google Shape;1031;p96"/>
          <p:cNvSpPr txBox="1">
            <a:spLocks noGrp="1"/>
          </p:cNvSpPr>
          <p:nvPr>
            <p:ph type="subTitle" idx="4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2" name="Google Shape;1032;p96"/>
          <p:cNvSpPr txBox="1">
            <a:spLocks noGrp="1"/>
          </p:cNvSpPr>
          <p:nvPr>
            <p:ph type="subTitle" idx="5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3" name="Google Shape;1033;p96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37160" lvl="0" indent="-95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4" name="Google Shape;1034;p96"/>
          <p:cNvSpPr txBox="1"/>
          <p:nvPr/>
        </p:nvSpPr>
        <p:spPr>
          <a:xfrm rot="10800000" flipH="1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37160" lvl="0" indent="-95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dular display - Alt 1">
  <p:cSld name="BLANK_1_1_1_1_2_4_1"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98"/>
          <p:cNvSpPr txBox="1">
            <a:spLocks noGrp="1"/>
          </p:cNvSpPr>
          <p:nvPr>
            <p:ph type="title"/>
          </p:nvPr>
        </p:nvSpPr>
        <p:spPr>
          <a:xfrm>
            <a:off x="137160" y="228600"/>
            <a:ext cx="64803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42" name="Google Shape;1042;p98"/>
          <p:cNvSpPr txBox="1">
            <a:spLocks noGrp="1"/>
          </p:cNvSpPr>
          <p:nvPr>
            <p:ph type="subTitle" idx="1"/>
          </p:nvPr>
        </p:nvSpPr>
        <p:spPr>
          <a:xfrm>
            <a:off x="5477525" y="3104450"/>
            <a:ext cx="3235800" cy="3057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43" name="Google Shape;1043;p98"/>
          <p:cNvSpPr txBox="1">
            <a:spLocks noGrp="1"/>
          </p:cNvSpPr>
          <p:nvPr>
            <p:ph type="subTitle" idx="2"/>
          </p:nvPr>
        </p:nvSpPr>
        <p:spPr>
          <a:xfrm>
            <a:off x="557200" y="1516850"/>
            <a:ext cx="2506200" cy="3057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44" name="Google Shape;1044;p98"/>
          <p:cNvSpPr txBox="1">
            <a:spLocks noGrp="1"/>
          </p:cNvSpPr>
          <p:nvPr>
            <p:ph type="subTitle" idx="3"/>
          </p:nvPr>
        </p:nvSpPr>
        <p:spPr>
          <a:xfrm>
            <a:off x="557200" y="2131638"/>
            <a:ext cx="2506200" cy="3057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45" name="Google Shape;1045;p98"/>
          <p:cNvSpPr txBox="1">
            <a:spLocks noGrp="1"/>
          </p:cNvSpPr>
          <p:nvPr>
            <p:ph type="subTitle" idx="4"/>
          </p:nvPr>
        </p:nvSpPr>
        <p:spPr>
          <a:xfrm>
            <a:off x="557200" y="2746425"/>
            <a:ext cx="2506200" cy="3057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46" name="Google Shape;1046;p98"/>
          <p:cNvSpPr txBox="1">
            <a:spLocks noGrp="1"/>
          </p:cNvSpPr>
          <p:nvPr>
            <p:ph type="subTitle" idx="5"/>
          </p:nvPr>
        </p:nvSpPr>
        <p:spPr>
          <a:xfrm>
            <a:off x="557200" y="3361213"/>
            <a:ext cx="2506200" cy="3057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47" name="Google Shape;1047;p98"/>
          <p:cNvSpPr txBox="1">
            <a:spLocks noGrp="1"/>
          </p:cNvSpPr>
          <p:nvPr>
            <p:ph type="subTitle" idx="6"/>
          </p:nvPr>
        </p:nvSpPr>
        <p:spPr>
          <a:xfrm>
            <a:off x="557200" y="3976000"/>
            <a:ext cx="2506200" cy="3057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facad Flux SemiBold"/>
              <a:buNone/>
              <a:defRPr sz="19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48" name="Google Shape;1048;p98"/>
          <p:cNvSpPr>
            <a:spLocks noGrp="1"/>
          </p:cNvSpPr>
          <p:nvPr>
            <p:ph type="pic" idx="7"/>
          </p:nvPr>
        </p:nvSpPr>
        <p:spPr>
          <a:xfrm>
            <a:off x="5309675" y="1115175"/>
            <a:ext cx="3575400" cy="1783200"/>
          </a:xfrm>
          <a:prstGeom prst="roundRect">
            <a:avLst>
              <a:gd name="adj" fmla="val 10917"/>
            </a:avLst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ALT 1">
  <p:cSld name="BLANK_1_1_1_1_2_2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99"/>
          <p:cNvSpPr txBox="1">
            <a:spLocks noGrp="1"/>
          </p:cNvSpPr>
          <p:nvPr>
            <p:ph type="title"/>
          </p:nvPr>
        </p:nvSpPr>
        <p:spPr>
          <a:xfrm>
            <a:off x="137160" y="228600"/>
            <a:ext cx="64803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51" name="Google Shape;1051;p99"/>
          <p:cNvSpPr txBox="1">
            <a:spLocks noGrp="1"/>
          </p:cNvSpPr>
          <p:nvPr>
            <p:ph type="subTitle" idx="1"/>
          </p:nvPr>
        </p:nvSpPr>
        <p:spPr>
          <a:xfrm>
            <a:off x="248525" y="2296900"/>
            <a:ext cx="27735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99"/>
          <p:cNvSpPr txBox="1">
            <a:spLocks noGrp="1"/>
          </p:cNvSpPr>
          <p:nvPr>
            <p:ph type="subTitle" idx="2"/>
          </p:nvPr>
        </p:nvSpPr>
        <p:spPr>
          <a:xfrm>
            <a:off x="3232200" y="2296900"/>
            <a:ext cx="27735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99"/>
          <p:cNvSpPr txBox="1">
            <a:spLocks noGrp="1"/>
          </p:cNvSpPr>
          <p:nvPr>
            <p:ph type="subTitle" idx="3"/>
          </p:nvPr>
        </p:nvSpPr>
        <p:spPr>
          <a:xfrm>
            <a:off x="6215875" y="2296900"/>
            <a:ext cx="27735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ards">
  <p:cSld name="BLANK_1_1_1_1_2_2_1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00"/>
          <p:cNvSpPr txBox="1">
            <a:spLocks noGrp="1"/>
          </p:cNvSpPr>
          <p:nvPr>
            <p:ph type="title"/>
          </p:nvPr>
        </p:nvSpPr>
        <p:spPr>
          <a:xfrm>
            <a:off x="137160" y="228600"/>
            <a:ext cx="64803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56" name="Google Shape;1056;p100"/>
          <p:cNvSpPr>
            <a:spLocks noGrp="1"/>
          </p:cNvSpPr>
          <p:nvPr>
            <p:ph type="pic" idx="2"/>
          </p:nvPr>
        </p:nvSpPr>
        <p:spPr>
          <a:xfrm>
            <a:off x="3354313" y="1302575"/>
            <a:ext cx="2435400" cy="1356000"/>
          </a:xfrm>
          <a:prstGeom prst="roundRect">
            <a:avLst>
              <a:gd name="adj" fmla="val 22916"/>
            </a:avLst>
          </a:prstGeom>
          <a:noFill/>
          <a:ln>
            <a:noFill/>
          </a:ln>
        </p:spPr>
      </p:sp>
      <p:sp>
        <p:nvSpPr>
          <p:cNvPr id="1057" name="Google Shape;1057;p100"/>
          <p:cNvSpPr txBox="1">
            <a:spLocks noGrp="1"/>
          </p:cNvSpPr>
          <p:nvPr>
            <p:ph type="subTitle" idx="1"/>
          </p:nvPr>
        </p:nvSpPr>
        <p:spPr>
          <a:xfrm>
            <a:off x="3466363" y="2904025"/>
            <a:ext cx="2211300" cy="1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58" name="Google Shape;1058;p100"/>
          <p:cNvSpPr txBox="1">
            <a:spLocks noGrp="1"/>
          </p:cNvSpPr>
          <p:nvPr>
            <p:ph type="body" idx="3"/>
          </p:nvPr>
        </p:nvSpPr>
        <p:spPr>
          <a:xfrm>
            <a:off x="3466375" y="3345698"/>
            <a:ext cx="22113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59" name="Google Shape;1059;p100"/>
          <p:cNvSpPr>
            <a:spLocks noGrp="1"/>
          </p:cNvSpPr>
          <p:nvPr>
            <p:ph type="pic" idx="4"/>
          </p:nvPr>
        </p:nvSpPr>
        <p:spPr>
          <a:xfrm>
            <a:off x="437413" y="1302563"/>
            <a:ext cx="2435400" cy="1356000"/>
          </a:xfrm>
          <a:prstGeom prst="roundRect">
            <a:avLst>
              <a:gd name="adj" fmla="val 22916"/>
            </a:avLst>
          </a:prstGeom>
          <a:noFill/>
          <a:ln>
            <a:noFill/>
          </a:ln>
        </p:spPr>
      </p:sp>
      <p:sp>
        <p:nvSpPr>
          <p:cNvPr id="1060" name="Google Shape;1060;p100"/>
          <p:cNvSpPr txBox="1">
            <a:spLocks noGrp="1"/>
          </p:cNvSpPr>
          <p:nvPr>
            <p:ph type="subTitle" idx="5"/>
          </p:nvPr>
        </p:nvSpPr>
        <p:spPr>
          <a:xfrm>
            <a:off x="549463" y="2904013"/>
            <a:ext cx="2211300" cy="1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61" name="Google Shape;1061;p100"/>
          <p:cNvSpPr txBox="1">
            <a:spLocks noGrp="1"/>
          </p:cNvSpPr>
          <p:nvPr>
            <p:ph type="body" idx="6"/>
          </p:nvPr>
        </p:nvSpPr>
        <p:spPr>
          <a:xfrm>
            <a:off x="549475" y="3345685"/>
            <a:ext cx="22113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Afacad Flux"/>
              <a:buChar char="■"/>
              <a:defRPr/>
            </a:lvl9pPr>
          </a:lstStyle>
          <a:p>
            <a:endParaRPr/>
          </a:p>
        </p:txBody>
      </p:sp>
      <p:sp>
        <p:nvSpPr>
          <p:cNvPr id="1062" name="Google Shape;1062;p100"/>
          <p:cNvSpPr>
            <a:spLocks noGrp="1"/>
          </p:cNvSpPr>
          <p:nvPr>
            <p:ph type="pic" idx="7"/>
          </p:nvPr>
        </p:nvSpPr>
        <p:spPr>
          <a:xfrm>
            <a:off x="6271213" y="1302563"/>
            <a:ext cx="2435400" cy="1356000"/>
          </a:xfrm>
          <a:prstGeom prst="roundRect">
            <a:avLst>
              <a:gd name="adj" fmla="val 22916"/>
            </a:avLst>
          </a:prstGeom>
          <a:noFill/>
          <a:ln>
            <a:noFill/>
          </a:ln>
        </p:spPr>
      </p:sp>
      <p:sp>
        <p:nvSpPr>
          <p:cNvPr id="1063" name="Google Shape;1063;p100"/>
          <p:cNvSpPr txBox="1">
            <a:spLocks noGrp="1"/>
          </p:cNvSpPr>
          <p:nvPr>
            <p:ph type="subTitle" idx="8"/>
          </p:nvPr>
        </p:nvSpPr>
        <p:spPr>
          <a:xfrm>
            <a:off x="6383263" y="2904013"/>
            <a:ext cx="2211300" cy="1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64" name="Google Shape;1064;p100"/>
          <p:cNvSpPr txBox="1">
            <a:spLocks noGrp="1"/>
          </p:cNvSpPr>
          <p:nvPr>
            <p:ph type="body" idx="9"/>
          </p:nvPr>
        </p:nvSpPr>
        <p:spPr>
          <a:xfrm>
            <a:off x="6383275" y="3345685"/>
            <a:ext cx="22113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Afacad Flux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ainers">
  <p:cSld name="BLANK_1_1_1_1_2_1_1">
    <p:bg>
      <p:bgPr>
        <a:solidFill>
          <a:schemeClr val="accent4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01"/>
          <p:cNvSpPr txBox="1">
            <a:spLocks noGrp="1"/>
          </p:cNvSpPr>
          <p:nvPr>
            <p:ph type="title"/>
          </p:nvPr>
        </p:nvSpPr>
        <p:spPr>
          <a:xfrm>
            <a:off x="137160" y="228600"/>
            <a:ext cx="64803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>
            <a:endParaRPr/>
          </a:p>
        </p:txBody>
      </p:sp>
      <p:sp>
        <p:nvSpPr>
          <p:cNvPr id="1067" name="Google Shape;1067;p101"/>
          <p:cNvSpPr txBox="1"/>
          <p:nvPr/>
        </p:nvSpPr>
        <p:spPr>
          <a:xfrm>
            <a:off x="8434809" y="46307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rPr>
              <a:t>‹#›</a:t>
            </a:fld>
            <a:endParaRPr sz="700">
              <a:solidFill>
                <a:schemeClr val="dk2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1068" name="Google Shape;1068;p101"/>
          <p:cNvSpPr txBox="1">
            <a:spLocks noGrp="1"/>
          </p:cNvSpPr>
          <p:nvPr>
            <p:ph type="subTitle" idx="1"/>
          </p:nvPr>
        </p:nvSpPr>
        <p:spPr>
          <a:xfrm>
            <a:off x="11275" y="2137575"/>
            <a:ext cx="2236200" cy="2542200"/>
          </a:xfrm>
          <a:prstGeom prst="rect">
            <a:avLst/>
          </a:prstGeom>
          <a:noFill/>
        </p:spPr>
        <p:txBody>
          <a:bodyPr spcFirstLastPara="1" wrap="square" lIns="182875" tIns="0" rIns="182875" bIns="182875" anchor="t" anchorCtr="0">
            <a:normAutofit/>
          </a:bodyPr>
          <a:lstStyle>
            <a:lvl1pPr marL="228600" marR="88257" lvl="0" indent="0">
              <a:spcBef>
                <a:spcPts val="0"/>
              </a:spcBef>
              <a:spcAft>
                <a:spcPts val="0"/>
              </a:spcAft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69" name="Google Shape;1069;p101"/>
          <p:cNvSpPr txBox="1">
            <a:spLocks noGrp="1"/>
          </p:cNvSpPr>
          <p:nvPr>
            <p:ph type="subTitle" idx="2"/>
          </p:nvPr>
        </p:nvSpPr>
        <p:spPr>
          <a:xfrm>
            <a:off x="2308388" y="2137575"/>
            <a:ext cx="2236200" cy="2542200"/>
          </a:xfrm>
          <a:prstGeom prst="rect">
            <a:avLst/>
          </a:prstGeom>
          <a:noFill/>
        </p:spPr>
        <p:txBody>
          <a:bodyPr spcFirstLastPara="1" wrap="square" lIns="182875" tIns="0" rIns="182875" bIns="182875" anchor="t" anchorCtr="0">
            <a:normAutofit/>
          </a:bodyPr>
          <a:lstStyle>
            <a:lvl1pPr marL="228600" marR="88257" lvl="0" indent="0">
              <a:spcBef>
                <a:spcPts val="0"/>
              </a:spcBef>
              <a:spcAft>
                <a:spcPts val="0"/>
              </a:spcAft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101"/>
          <p:cNvSpPr txBox="1">
            <a:spLocks noGrp="1"/>
          </p:cNvSpPr>
          <p:nvPr>
            <p:ph type="subTitle" idx="3"/>
          </p:nvPr>
        </p:nvSpPr>
        <p:spPr>
          <a:xfrm>
            <a:off x="4608238" y="2137575"/>
            <a:ext cx="2236200" cy="2542200"/>
          </a:xfrm>
          <a:prstGeom prst="rect">
            <a:avLst/>
          </a:prstGeom>
          <a:noFill/>
        </p:spPr>
        <p:txBody>
          <a:bodyPr spcFirstLastPara="1" wrap="square" lIns="182875" tIns="0" rIns="182875" bIns="182875" anchor="t" anchorCtr="0">
            <a:normAutofit/>
          </a:bodyPr>
          <a:lstStyle>
            <a:lvl1pPr marL="228600" marR="88257" lvl="0" indent="0">
              <a:spcBef>
                <a:spcPts val="0"/>
              </a:spcBef>
              <a:spcAft>
                <a:spcPts val="0"/>
              </a:spcAft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71" name="Google Shape;1071;p101"/>
          <p:cNvSpPr txBox="1">
            <a:spLocks noGrp="1"/>
          </p:cNvSpPr>
          <p:nvPr>
            <p:ph type="subTitle" idx="4"/>
          </p:nvPr>
        </p:nvSpPr>
        <p:spPr>
          <a:xfrm>
            <a:off x="6908075" y="2137575"/>
            <a:ext cx="2236200" cy="2542200"/>
          </a:xfrm>
          <a:prstGeom prst="rect">
            <a:avLst/>
          </a:prstGeom>
          <a:noFill/>
        </p:spPr>
        <p:txBody>
          <a:bodyPr spcFirstLastPara="1" wrap="square" lIns="182875" tIns="0" rIns="182875" bIns="182875" anchor="t" anchorCtr="0">
            <a:normAutofit/>
          </a:bodyPr>
          <a:lstStyle>
            <a:lvl1pPr marL="228600" marR="88257" lvl="0" indent="0">
              <a:spcBef>
                <a:spcPts val="0"/>
              </a:spcBef>
              <a:spcAft>
                <a:spcPts val="0"/>
              </a:spcAft>
              <a:buNone/>
              <a:defRPr sz="12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_1_1_1_1_2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02"/>
          <p:cNvSpPr txBox="1">
            <a:spLocks noGrp="1"/>
          </p:cNvSpPr>
          <p:nvPr>
            <p:ph type="title"/>
          </p:nvPr>
        </p:nvSpPr>
        <p:spPr>
          <a:xfrm>
            <a:off x="228600" y="2063500"/>
            <a:ext cx="8333100" cy="2656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 b="0">
                <a:latin typeface="Afacad Flux Medium"/>
                <a:ea typeface="Afacad Flux Medium"/>
                <a:cs typeface="Afacad Flux Medium"/>
                <a:sym typeface="Afacad Flux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 b="0">
                <a:latin typeface="Afacad Flux Medium"/>
                <a:ea typeface="Afacad Flux Medium"/>
                <a:cs typeface="Afacad Flux Medium"/>
                <a:sym typeface="Afacad Flux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 b="0">
                <a:latin typeface="Afacad Flux Medium"/>
                <a:ea typeface="Afacad Flux Medium"/>
                <a:cs typeface="Afacad Flux Medium"/>
                <a:sym typeface="Afacad Flux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 b="0">
                <a:latin typeface="Afacad Flux Medium"/>
                <a:ea typeface="Afacad Flux Medium"/>
                <a:cs typeface="Afacad Flux Medium"/>
                <a:sym typeface="Afacad Flux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 b="0">
                <a:latin typeface="Afacad Flux Medium"/>
                <a:ea typeface="Afacad Flux Medium"/>
                <a:cs typeface="Afacad Flux Medium"/>
                <a:sym typeface="Afacad Flux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 b="0">
                <a:latin typeface="Afacad Flux Medium"/>
                <a:ea typeface="Afacad Flux Medium"/>
                <a:cs typeface="Afacad Flux Medium"/>
                <a:sym typeface="Afacad Flux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 b="0">
                <a:latin typeface="Afacad Flux Medium"/>
                <a:ea typeface="Afacad Flux Medium"/>
                <a:cs typeface="Afacad Flux Medium"/>
                <a:sym typeface="Afacad Flux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 b="0">
                <a:latin typeface="Afacad Flux Medium"/>
                <a:ea typeface="Afacad Flux Medium"/>
                <a:cs typeface="Afacad Flux Medium"/>
                <a:sym typeface="Afacad Flux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 b="0">
                <a:latin typeface="Afacad Flux Medium"/>
                <a:ea typeface="Afacad Flux Medium"/>
                <a:cs typeface="Afacad Flux Medium"/>
                <a:sym typeface="Afacad Flux Medium"/>
              </a:defRPr>
            </a:lvl9pPr>
          </a:lstStyle>
          <a:p>
            <a:endParaRPr/>
          </a:p>
        </p:txBody>
      </p:sp>
      <p:sp>
        <p:nvSpPr>
          <p:cNvPr id="1074" name="Google Shape;1074;p102"/>
          <p:cNvSpPr txBox="1">
            <a:spLocks noGrp="1"/>
          </p:cNvSpPr>
          <p:nvPr>
            <p:ph type="title" idx="2"/>
          </p:nvPr>
        </p:nvSpPr>
        <p:spPr>
          <a:xfrm>
            <a:off x="7673150" y="394400"/>
            <a:ext cx="11937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Afacad Flux Medium"/>
                <a:ea typeface="Afacad Flux Medium"/>
                <a:cs typeface="Afacad Flux Medium"/>
                <a:sym typeface="Afacad Flux Medium"/>
              </a:defRPr>
            </a:lvl1pPr>
            <a:lvl2pPr lvl="1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  <a:defRPr sz="17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42" Type="http://schemas.openxmlformats.org/officeDocument/2006/relationships/slideLayout" Target="../slideLayouts/slideLayout81.xml"/><Relationship Id="rId47" Type="http://schemas.openxmlformats.org/officeDocument/2006/relationships/slideLayout" Target="../slideLayouts/slideLayout86.xml"/><Relationship Id="rId50" Type="http://schemas.openxmlformats.org/officeDocument/2006/relationships/slideLayout" Target="../slideLayouts/slideLayout89.xml"/><Relationship Id="rId55" Type="http://schemas.openxmlformats.org/officeDocument/2006/relationships/slideLayout" Target="../slideLayouts/slideLayout94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Relationship Id="rId46" Type="http://schemas.openxmlformats.org/officeDocument/2006/relationships/slideLayout" Target="../slideLayouts/slideLayout85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slideLayout" Target="../slideLayouts/slideLayout80.xml"/><Relationship Id="rId54" Type="http://schemas.openxmlformats.org/officeDocument/2006/relationships/slideLayout" Target="../slideLayouts/slideLayout9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slideLayout" Target="../slideLayouts/slideLayout79.xml"/><Relationship Id="rId45" Type="http://schemas.openxmlformats.org/officeDocument/2006/relationships/slideLayout" Target="../slideLayouts/slideLayout84.xml"/><Relationship Id="rId53" Type="http://schemas.openxmlformats.org/officeDocument/2006/relationships/slideLayout" Target="../slideLayouts/slideLayout9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4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4" Type="http://schemas.openxmlformats.org/officeDocument/2006/relationships/slideLayout" Target="../slideLayouts/slideLayout83.xml"/><Relationship Id="rId52" Type="http://schemas.openxmlformats.org/officeDocument/2006/relationships/slideLayout" Target="../slideLayouts/slideLayout91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43" Type="http://schemas.openxmlformats.org/officeDocument/2006/relationships/slideLayout" Target="../slideLayouts/slideLayout82.xml"/><Relationship Id="rId48" Type="http://schemas.openxmlformats.org/officeDocument/2006/relationships/slideLayout" Target="../slideLayouts/slideLayout87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47.xml"/><Relationship Id="rId51" Type="http://schemas.openxmlformats.org/officeDocument/2006/relationships/slideLayout" Target="../slideLayouts/slideLayout90.xml"/><Relationship Id="rId3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26" Type="http://schemas.openxmlformats.org/officeDocument/2006/relationships/slideLayout" Target="../slideLayouts/slideLayout120.xml"/><Relationship Id="rId39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115.xml"/><Relationship Id="rId34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5" Type="http://schemas.openxmlformats.org/officeDocument/2006/relationships/slideLayout" Target="../slideLayouts/slideLayout119.xml"/><Relationship Id="rId33" Type="http://schemas.openxmlformats.org/officeDocument/2006/relationships/slideLayout" Target="../slideLayouts/slideLayout127.xml"/><Relationship Id="rId38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114.xml"/><Relationship Id="rId29" Type="http://schemas.openxmlformats.org/officeDocument/2006/relationships/slideLayout" Target="../slideLayouts/slideLayout123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24" Type="http://schemas.openxmlformats.org/officeDocument/2006/relationships/slideLayout" Target="../slideLayouts/slideLayout118.xml"/><Relationship Id="rId32" Type="http://schemas.openxmlformats.org/officeDocument/2006/relationships/slideLayout" Target="../slideLayouts/slideLayout126.xml"/><Relationship Id="rId37" Type="http://schemas.openxmlformats.org/officeDocument/2006/relationships/slideLayout" Target="../slideLayouts/slideLayout131.xml"/><Relationship Id="rId40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23" Type="http://schemas.openxmlformats.org/officeDocument/2006/relationships/slideLayout" Target="../slideLayouts/slideLayout117.xml"/><Relationship Id="rId28" Type="http://schemas.openxmlformats.org/officeDocument/2006/relationships/slideLayout" Target="../slideLayouts/slideLayout122.xml"/><Relationship Id="rId36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3.xml"/><Relationship Id="rId31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Relationship Id="rId22" Type="http://schemas.openxmlformats.org/officeDocument/2006/relationships/slideLayout" Target="../slideLayouts/slideLayout116.xml"/><Relationship Id="rId27" Type="http://schemas.openxmlformats.org/officeDocument/2006/relationships/slideLayout" Target="../slideLayouts/slideLayout121.xml"/><Relationship Id="rId30" Type="http://schemas.openxmlformats.org/officeDocument/2006/relationships/slideLayout" Target="../slideLayouts/slideLayout124.xml"/><Relationship Id="rId35" Type="http://schemas.openxmlformats.org/officeDocument/2006/relationships/slideLayout" Target="../slideLayouts/slideLayout1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26" Type="http://schemas.openxmlformats.org/officeDocument/2006/relationships/slideLayout" Target="../slideLayouts/slideLayout160.xml"/><Relationship Id="rId39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55.xml"/><Relationship Id="rId34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33" Type="http://schemas.openxmlformats.org/officeDocument/2006/relationships/slideLayout" Target="../slideLayouts/slideLayout167.xml"/><Relationship Id="rId38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54.xml"/><Relationship Id="rId29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58.xml"/><Relationship Id="rId32" Type="http://schemas.openxmlformats.org/officeDocument/2006/relationships/slideLayout" Target="../slideLayouts/slideLayout166.xml"/><Relationship Id="rId37" Type="http://schemas.openxmlformats.org/officeDocument/2006/relationships/slideLayout" Target="../slideLayouts/slideLayout171.xml"/><Relationship Id="rId40" Type="http://schemas.openxmlformats.org/officeDocument/2006/relationships/theme" Target="../theme/theme4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2.xml"/><Relationship Id="rId36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61.xml"/><Relationship Id="rId30" Type="http://schemas.openxmlformats.org/officeDocument/2006/relationships/slideLayout" Target="../slideLayouts/slideLayout164.xml"/><Relationship Id="rId35" Type="http://schemas.openxmlformats.org/officeDocument/2006/relationships/slideLayout" Target="../slideLayouts/slideLayout1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"/>
          <p:cNvSpPr txBox="1">
            <a:spLocks noGrp="1"/>
          </p:cNvSpPr>
          <p:nvPr>
            <p:ph type="title"/>
          </p:nvPr>
        </p:nvSpPr>
        <p:spPr>
          <a:xfrm>
            <a:off x="228600" y="457200"/>
            <a:ext cx="5120700" cy="1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sz="4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sz="4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sz="4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sz="4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sz="4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sz="4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sz="4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sz="4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498" name="Google Shape;498;p41"/>
          <p:cNvSpPr txBox="1">
            <a:spLocks noGrp="1"/>
          </p:cNvSpPr>
          <p:nvPr>
            <p:ph type="body" idx="1"/>
          </p:nvPr>
        </p:nvSpPr>
        <p:spPr>
          <a:xfrm>
            <a:off x="228600" y="3180525"/>
            <a:ext cx="86868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●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○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■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●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○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■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●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○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■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  <p:sldLayoutId id="2147483723" r:id="rId37"/>
    <p:sldLayoutId id="2147483724" r:id="rId38"/>
    <p:sldLayoutId id="2147483725" r:id="rId39"/>
    <p:sldLayoutId id="2147483726" r:id="rId40"/>
    <p:sldLayoutId id="2147483727" r:id="rId41"/>
    <p:sldLayoutId id="2147483728" r:id="rId42"/>
    <p:sldLayoutId id="2147483729" r:id="rId43"/>
    <p:sldLayoutId id="2147483730" r:id="rId44"/>
    <p:sldLayoutId id="2147483731" r:id="rId45"/>
    <p:sldLayoutId id="2147483732" r:id="rId46"/>
    <p:sldLayoutId id="2147483733" r:id="rId47"/>
    <p:sldLayoutId id="2147483734" r:id="rId48"/>
    <p:sldLayoutId id="2147483735" r:id="rId49"/>
    <p:sldLayoutId id="2147483736" r:id="rId50"/>
    <p:sldLayoutId id="2147483737" r:id="rId51"/>
    <p:sldLayoutId id="2147483738" r:id="rId52"/>
    <p:sldLayoutId id="2147483739" r:id="rId53"/>
    <p:sldLayoutId id="2147483740" r:id="rId54"/>
    <p:sldLayoutId id="2147483741" r:id="rId55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99">
          <p15:clr>
            <a:srgbClr val="E46962"/>
          </p15:clr>
        </p15:guide>
        <p15:guide id="2" pos="3744">
          <p15:clr>
            <a:srgbClr val="E46962"/>
          </p15:clr>
        </p15:guide>
        <p15:guide id="3" pos="144">
          <p15:clr>
            <a:srgbClr val="E46962"/>
          </p15:clr>
        </p15:guide>
        <p15:guide id="4" pos="216">
          <p15:clr>
            <a:srgbClr val="E46962"/>
          </p15:clr>
        </p15:guide>
        <p15:guide id="5" pos="593">
          <p15:clr>
            <a:srgbClr val="E46962"/>
          </p15:clr>
        </p15:guide>
        <p15:guide id="6" pos="669">
          <p15:clr>
            <a:srgbClr val="E46962"/>
          </p15:clr>
        </p15:guide>
        <p15:guide id="7" pos="1044">
          <p15:clr>
            <a:srgbClr val="E46962"/>
          </p15:clr>
        </p15:guide>
        <p15:guide id="8" pos="1119">
          <p15:clr>
            <a:srgbClr val="E46962"/>
          </p15:clr>
        </p15:guide>
        <p15:guide id="9" pos="1494">
          <p15:clr>
            <a:srgbClr val="E46962"/>
          </p15:clr>
        </p15:guide>
        <p15:guide id="10" pos="1569">
          <p15:clr>
            <a:srgbClr val="E46962"/>
          </p15:clr>
        </p15:guide>
        <p15:guide id="11" pos="1944">
          <p15:clr>
            <a:srgbClr val="E46962"/>
          </p15:clr>
        </p15:guide>
        <p15:guide id="12" pos="2019">
          <p15:clr>
            <a:srgbClr val="E46962"/>
          </p15:clr>
        </p15:guide>
        <p15:guide id="13" pos="2394">
          <p15:clr>
            <a:srgbClr val="E46962"/>
          </p15:clr>
        </p15:guide>
        <p15:guide id="14" pos="2469">
          <p15:clr>
            <a:srgbClr val="E46962"/>
          </p15:clr>
        </p15:guide>
        <p15:guide id="15" pos="2844">
          <p15:clr>
            <a:srgbClr val="E46962"/>
          </p15:clr>
        </p15:guide>
        <p15:guide id="16" pos="2919">
          <p15:clr>
            <a:srgbClr val="E46962"/>
          </p15:clr>
        </p15:guide>
        <p15:guide id="17" pos="3294">
          <p15:clr>
            <a:srgbClr val="E46962"/>
          </p15:clr>
        </p15:guide>
        <p15:guide id="18" pos="3370">
          <p15:clr>
            <a:srgbClr val="E46962"/>
          </p15:clr>
        </p15:guide>
        <p15:guide id="19" pos="3816">
          <p15:clr>
            <a:srgbClr val="E46962"/>
          </p15:clr>
        </p15:guide>
        <p15:guide id="20" pos="4194">
          <p15:clr>
            <a:srgbClr val="E46962"/>
          </p15:clr>
        </p15:guide>
        <p15:guide id="21" pos="4270">
          <p15:clr>
            <a:srgbClr val="E46962"/>
          </p15:clr>
        </p15:guide>
        <p15:guide id="22" pos="4644">
          <p15:clr>
            <a:srgbClr val="E46962"/>
          </p15:clr>
        </p15:guide>
        <p15:guide id="23" pos="4720">
          <p15:clr>
            <a:srgbClr val="E46962"/>
          </p15:clr>
        </p15:guide>
        <p15:guide id="24" pos="5094">
          <p15:clr>
            <a:srgbClr val="E46962"/>
          </p15:clr>
        </p15:guide>
        <p15:guide id="25" pos="5170">
          <p15:clr>
            <a:srgbClr val="E46962"/>
          </p15:clr>
        </p15:guide>
        <p15:guide id="26" pos="5544">
          <p15:clr>
            <a:srgbClr val="E46962"/>
          </p15:clr>
        </p15:guide>
        <p15:guide id="27" pos="5616">
          <p15:clr>
            <a:srgbClr val="E46962"/>
          </p15:clr>
        </p15:guide>
        <p15:guide id="28" orient="horz" pos="141">
          <p15:clr>
            <a:srgbClr val="E46962"/>
          </p15:clr>
        </p15:guide>
        <p15:guide id="29" orient="horz" pos="288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97"/>
          <p:cNvSpPr txBox="1">
            <a:spLocks noGrp="1"/>
          </p:cNvSpPr>
          <p:nvPr>
            <p:ph type="body" idx="1"/>
          </p:nvPr>
        </p:nvSpPr>
        <p:spPr>
          <a:xfrm>
            <a:off x="228600" y="1801500"/>
            <a:ext cx="5760600" cy="31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●"/>
              <a:defRPr sz="1200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○"/>
              <a:defRPr sz="1200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■"/>
              <a:defRPr sz="1200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●"/>
              <a:defRPr sz="1200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○"/>
              <a:defRPr sz="1200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■"/>
              <a:defRPr sz="1200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●"/>
              <a:defRPr sz="1200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○"/>
              <a:defRPr sz="1200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Afacad Flux"/>
              <a:buChar char="■"/>
              <a:defRPr sz="1200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>
            <a:endParaRPr/>
          </a:p>
        </p:txBody>
      </p:sp>
      <p:sp>
        <p:nvSpPr>
          <p:cNvPr id="1037" name="Google Shape;1037;p97"/>
          <p:cNvSpPr txBox="1"/>
          <p:nvPr/>
        </p:nvSpPr>
        <p:spPr>
          <a:xfrm>
            <a:off x="8434809" y="46307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rPr>
              <a:t>‹#›</a:t>
            </a:fld>
            <a:endParaRPr sz="700">
              <a:solidFill>
                <a:schemeClr val="lt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1038" name="Google Shape;1038;p97"/>
          <p:cNvSpPr txBox="1">
            <a:spLocks noGrp="1"/>
          </p:cNvSpPr>
          <p:nvPr>
            <p:ph type="title"/>
          </p:nvPr>
        </p:nvSpPr>
        <p:spPr>
          <a:xfrm>
            <a:off x="295550" y="457200"/>
            <a:ext cx="4859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facad Flux"/>
              <a:buNone/>
              <a:defRPr sz="3000" b="1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9" name="Google Shape;1039;p97"/>
          <p:cNvSpPr txBox="1">
            <a:spLocks noGrp="1"/>
          </p:cNvSpPr>
          <p:nvPr>
            <p:ph type="body" idx="2"/>
          </p:nvPr>
        </p:nvSpPr>
        <p:spPr>
          <a:xfrm>
            <a:off x="3785175" y="1949425"/>
            <a:ext cx="4057800" cy="20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●"/>
              <a:defRPr sz="1200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○"/>
              <a:defRPr sz="1200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■"/>
              <a:defRPr sz="1200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●"/>
              <a:defRPr sz="1200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○"/>
              <a:defRPr sz="1200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■"/>
              <a:defRPr sz="1200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●"/>
              <a:defRPr sz="1200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○"/>
              <a:defRPr sz="1200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facad Flux"/>
              <a:buChar char="■"/>
              <a:defRPr sz="1200">
                <a:solidFill>
                  <a:schemeClr val="l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66" r:id="rId25"/>
    <p:sldLayoutId id="2147483767" r:id="rId26"/>
    <p:sldLayoutId id="2147483768" r:id="rId27"/>
    <p:sldLayoutId id="2147483769" r:id="rId28"/>
    <p:sldLayoutId id="2147483770" r:id="rId29"/>
    <p:sldLayoutId id="2147483771" r:id="rId30"/>
    <p:sldLayoutId id="2147483772" r:id="rId31"/>
    <p:sldLayoutId id="2147483773" r:id="rId32"/>
    <p:sldLayoutId id="2147483774" r:id="rId33"/>
    <p:sldLayoutId id="2147483775" r:id="rId34"/>
    <p:sldLayoutId id="2147483776" r:id="rId35"/>
    <p:sldLayoutId id="2147483777" r:id="rId36"/>
    <p:sldLayoutId id="2147483778" r:id="rId37"/>
    <p:sldLayoutId id="2147483779" r:id="rId38"/>
    <p:sldLayoutId id="2147483780" r:id="rId39"/>
    <p:sldLayoutId id="2147483781" r:id="rId40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4" name="Google Shape;1304;p1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Char char="●"/>
              <a:defRPr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305" name="Google Shape;1305;p1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15" r:id="rId34"/>
    <p:sldLayoutId id="2147483816" r:id="rId35"/>
    <p:sldLayoutId id="2147483817" r:id="rId36"/>
    <p:sldLayoutId id="2147483818" r:id="rId37"/>
    <p:sldLayoutId id="2147483819" r:id="rId38"/>
    <p:sldLayoutId id="2147483820" r:id="rId39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159">
          <p15:clr>
            <a:srgbClr val="E46962"/>
          </p15:clr>
        </p15:guide>
        <p15:guide id="2" orient="horz" pos="17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ibm.com/community/user/blogs/steven-macko/2019/07/12/beanie-coffee-111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5_gJQ8fZ_3DF26aBV3cU-NLk8E4MVNEa16csEJWDUxI/edit?slide=id.g372f6a516a4_2_32#slide=id.g372f6a516a4_2_32" TargetMode="External"/><Relationship Id="rId1" Type="http://schemas.openxmlformats.org/officeDocument/2006/relationships/slideLayout" Target="../slideLayouts/slideLayout1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78"/>
          <p:cNvSpPr txBox="1">
            <a:spLocks noGrp="1"/>
          </p:cNvSpPr>
          <p:nvPr>
            <p:ph type="title"/>
          </p:nvPr>
        </p:nvSpPr>
        <p:spPr>
          <a:xfrm>
            <a:off x="716825" y="1958293"/>
            <a:ext cx="8028600" cy="151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5500"/>
              <a:t>WELCOME TO</a:t>
            </a:r>
            <a:endParaRPr sz="5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5500"/>
              <a:t>THE ANALYSIS DECK</a:t>
            </a:r>
            <a:endParaRPr sz="5500"/>
          </a:p>
        </p:txBody>
      </p:sp>
      <p:sp>
        <p:nvSpPr>
          <p:cNvPr id="1754" name="Google Shape;1754;p178"/>
          <p:cNvSpPr txBox="1">
            <a:spLocks noGrp="1"/>
          </p:cNvSpPr>
          <p:nvPr>
            <p:ph type="title" idx="3"/>
          </p:nvPr>
        </p:nvSpPr>
        <p:spPr>
          <a:xfrm>
            <a:off x="716836" y="3459250"/>
            <a:ext cx="7673400" cy="67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FRIDAY, AUGUST 8TH 2025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7" name="Google Shape;1907;p187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1908" name="Google Shape;1908;p187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1909" name="Google Shape;1909;p187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1910" name="Google Shape;1910;p187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11" name="Google Shape;1911;p187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1912" name="Google Shape;1912;p187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1913" name="Google Shape;1913;p187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14" name="Google Shape;1914;p187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10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15" name="Google Shape;1915;p187"/>
          <p:cNvSpPr txBox="1">
            <a:spLocks noGrp="1"/>
          </p:cNvSpPr>
          <p:nvPr>
            <p:ph type="title" idx="4294967295"/>
          </p:nvPr>
        </p:nvSpPr>
        <p:spPr>
          <a:xfrm>
            <a:off x="230900" y="838200"/>
            <a:ext cx="4406400" cy="11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Product Price Distribution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916" name="Google Shape;1916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125" y="652425"/>
            <a:ext cx="4909265" cy="28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187"/>
          <p:cNvSpPr txBox="1"/>
          <p:nvPr/>
        </p:nvSpPr>
        <p:spPr>
          <a:xfrm>
            <a:off x="133700" y="2571750"/>
            <a:ext cx="3138000" cy="23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Minimum Price: $0.80</a:t>
            </a:r>
            <a:endParaRPr sz="17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Maximum Price: $45</a:t>
            </a:r>
            <a:endParaRPr sz="17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03C704"/>
                </a:solidFill>
                <a:latin typeface="Space Grotesk"/>
                <a:ea typeface="Space Grotesk"/>
                <a:cs typeface="Space Grotesk"/>
                <a:sym typeface="Space Grotesk"/>
              </a:rPr>
              <a:t>Average Selling Price: </a:t>
            </a:r>
            <a:endParaRPr sz="1700" b="1">
              <a:solidFill>
                <a:srgbClr val="03C70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3C704"/>
              </a:buClr>
              <a:buSzPts val="1700"/>
              <a:buFont typeface="Space Grotesk"/>
              <a:buChar char="-"/>
            </a:pPr>
            <a:r>
              <a:rPr lang="en" sz="1700" b="1">
                <a:solidFill>
                  <a:srgbClr val="03C704"/>
                </a:solidFill>
                <a:latin typeface="Space Grotesk"/>
                <a:ea typeface="Space Grotesk"/>
                <a:cs typeface="Space Grotesk"/>
                <a:sym typeface="Space Grotesk"/>
              </a:rPr>
              <a:t>$6.58</a:t>
            </a:r>
            <a:endParaRPr sz="1700" b="1">
              <a:solidFill>
                <a:srgbClr val="03C70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2" name="Google Shape;1922;p188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1923" name="Google Shape;1923;p188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1924" name="Google Shape;1924;p188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1925" name="Google Shape;1925;p188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26" name="Google Shape;1926;p188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1927" name="Google Shape;1927;p188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1928" name="Google Shape;1928;p188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29" name="Google Shape;1929;p188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11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30" name="Google Shape;1930;p188"/>
          <p:cNvSpPr txBox="1">
            <a:spLocks noGrp="1"/>
          </p:cNvSpPr>
          <p:nvPr>
            <p:ph type="title" idx="4294967295"/>
          </p:nvPr>
        </p:nvSpPr>
        <p:spPr>
          <a:xfrm>
            <a:off x="230900" y="838200"/>
            <a:ext cx="4406400" cy="11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Product Price Distribution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931" name="Google Shape;1931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125" y="652425"/>
            <a:ext cx="4909265" cy="28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2" name="Google Shape;1932;p188"/>
          <p:cNvSpPr txBox="1"/>
          <p:nvPr/>
        </p:nvSpPr>
        <p:spPr>
          <a:xfrm>
            <a:off x="157300" y="2571750"/>
            <a:ext cx="3122100" cy="23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Minimum Price: $0.80</a:t>
            </a:r>
            <a:endParaRPr sz="17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Maximum Price: $45</a:t>
            </a:r>
            <a:endParaRPr sz="17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03C704"/>
                </a:solidFill>
                <a:latin typeface="Space Grotesk"/>
                <a:ea typeface="Space Grotesk"/>
                <a:cs typeface="Space Grotesk"/>
                <a:sym typeface="Space Grotesk"/>
              </a:rPr>
              <a:t>Average Selling Price: </a:t>
            </a:r>
            <a:endParaRPr sz="1700" b="1">
              <a:solidFill>
                <a:srgbClr val="03C70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3C704"/>
              </a:buClr>
              <a:buSzPts val="1700"/>
              <a:buFont typeface="Space Grotesk"/>
              <a:buChar char="-"/>
            </a:pPr>
            <a:r>
              <a:rPr lang="en" sz="1700" b="1">
                <a:solidFill>
                  <a:srgbClr val="03C704"/>
                </a:solidFill>
                <a:latin typeface="Space Grotesk"/>
                <a:ea typeface="Space Grotesk"/>
                <a:cs typeface="Space Grotesk"/>
                <a:sym typeface="Space Grotesk"/>
              </a:rPr>
              <a:t>$6.58</a:t>
            </a:r>
            <a:endParaRPr sz="1700" b="1">
              <a:solidFill>
                <a:srgbClr val="03C70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33" name="Google Shape;1933;p188"/>
          <p:cNvSpPr txBox="1"/>
          <p:nvPr/>
        </p:nvSpPr>
        <p:spPr>
          <a:xfrm>
            <a:off x="3208275" y="4117825"/>
            <a:ext cx="31851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E06666"/>
                </a:solidFill>
                <a:latin typeface="Space Grotesk"/>
                <a:ea typeface="Space Grotesk"/>
                <a:cs typeface="Space Grotesk"/>
                <a:sym typeface="Space Grotesk"/>
              </a:rPr>
              <a:t>Average Store Cost per Item:</a:t>
            </a:r>
            <a:endParaRPr sz="1700" b="1">
              <a:solidFill>
                <a:srgbClr val="E06666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700"/>
              <a:buFont typeface="Space Grotesk"/>
              <a:buChar char="-"/>
            </a:pPr>
            <a:r>
              <a:rPr lang="en" sz="1700" b="1">
                <a:solidFill>
                  <a:srgbClr val="E06666"/>
                </a:solidFill>
                <a:latin typeface="Space Grotesk"/>
                <a:ea typeface="Space Grotesk"/>
                <a:cs typeface="Space Grotesk"/>
                <a:sym typeface="Space Grotesk"/>
              </a:rPr>
              <a:t>$3.80</a:t>
            </a:r>
            <a:endParaRPr sz="1700" b="1">
              <a:solidFill>
                <a:srgbClr val="E0666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34" name="Google Shape;1934;p188"/>
          <p:cNvSpPr txBox="1"/>
          <p:nvPr/>
        </p:nvSpPr>
        <p:spPr>
          <a:xfrm>
            <a:off x="6511950" y="4117825"/>
            <a:ext cx="2991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76A5AF"/>
                </a:solidFill>
                <a:latin typeface="Space Grotesk"/>
                <a:ea typeface="Space Grotesk"/>
                <a:cs typeface="Space Grotesk"/>
                <a:sym typeface="Space Grotesk"/>
              </a:rPr>
              <a:t>Average Net Per Item:</a:t>
            </a:r>
            <a:endParaRPr sz="1700" b="1">
              <a:solidFill>
                <a:srgbClr val="76A5AF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76A5AF"/>
              </a:buClr>
              <a:buSzPts val="1700"/>
              <a:buFont typeface="Space Grotesk"/>
              <a:buChar char="-"/>
            </a:pPr>
            <a:r>
              <a:rPr lang="en" sz="1700" b="1">
                <a:solidFill>
                  <a:srgbClr val="76A5AF"/>
                </a:solidFill>
                <a:latin typeface="Space Grotesk"/>
                <a:ea typeface="Space Grotesk"/>
                <a:cs typeface="Space Grotesk"/>
                <a:sym typeface="Space Grotesk"/>
              </a:rPr>
              <a:t>$2.69</a:t>
            </a:r>
            <a:endParaRPr sz="1700" b="1">
              <a:solidFill>
                <a:srgbClr val="76A5A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189"/>
          <p:cNvSpPr txBox="1">
            <a:spLocks noGrp="1"/>
          </p:cNvSpPr>
          <p:nvPr>
            <p:ph type="subTitle" idx="1"/>
          </p:nvPr>
        </p:nvSpPr>
        <p:spPr>
          <a:xfrm>
            <a:off x="227975" y="2357950"/>
            <a:ext cx="35721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Stores #3, #5 and #8 exceed sales targets</a:t>
            </a:r>
            <a:endParaRPr/>
          </a:p>
        </p:txBody>
      </p:sp>
      <p:sp>
        <p:nvSpPr>
          <p:cNvPr id="1940" name="Google Shape;1940;p189"/>
          <p:cNvSpPr txBox="1">
            <a:spLocks noGrp="1"/>
          </p:cNvSpPr>
          <p:nvPr>
            <p:ph type="title"/>
          </p:nvPr>
        </p:nvSpPr>
        <p:spPr>
          <a:xfrm>
            <a:off x="5351675" y="760825"/>
            <a:ext cx="3449400" cy="14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1941" name="Google Shape;1941;p189"/>
          <p:cNvSpPr txBox="1">
            <a:spLocks noGrp="1"/>
          </p:cNvSpPr>
          <p:nvPr>
            <p:ph type="subTitle" idx="3"/>
          </p:nvPr>
        </p:nvSpPr>
        <p:spPr>
          <a:xfrm>
            <a:off x="5351675" y="2357950"/>
            <a:ext cx="5919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</a:t>
            </a:r>
            <a:endParaRPr/>
          </a:p>
        </p:txBody>
      </p:sp>
      <p:sp>
        <p:nvSpPr>
          <p:cNvPr id="1942" name="Google Shape;1942;p189"/>
          <p:cNvSpPr/>
          <p:nvPr/>
        </p:nvSpPr>
        <p:spPr>
          <a:xfrm>
            <a:off x="6603500" y="2647950"/>
            <a:ext cx="2069100" cy="2069100"/>
          </a:xfrm>
          <a:prstGeom prst="pie">
            <a:avLst>
              <a:gd name="adj1" fmla="val 13633609"/>
              <a:gd name="adj2" fmla="val 7816168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89"/>
          <p:cNvSpPr/>
          <p:nvPr/>
        </p:nvSpPr>
        <p:spPr>
          <a:xfrm rot="-8380012">
            <a:off x="6295285" y="2648007"/>
            <a:ext cx="1981519" cy="2068986"/>
          </a:xfrm>
          <a:prstGeom prst="pie">
            <a:avLst>
              <a:gd name="adj1" fmla="val 16335114"/>
              <a:gd name="adj2" fmla="val 38518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4" name="Google Shape;1944;p189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1945" name="Google Shape;1945;p189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1946" name="Google Shape;1946;p189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1947" name="Google Shape;1947;p189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48" name="Google Shape;1948;p189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1949" name="Google Shape;1949;p189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1950" name="Google Shape;1950;p189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51" name="Google Shape;1951;p189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12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52" name="Google Shape;1952;p189"/>
          <p:cNvSpPr txBox="1">
            <a:spLocks noGrp="1"/>
          </p:cNvSpPr>
          <p:nvPr>
            <p:ph type="title" idx="4294967295"/>
          </p:nvPr>
        </p:nvSpPr>
        <p:spPr>
          <a:xfrm>
            <a:off x="230900" y="838200"/>
            <a:ext cx="4406400" cy="11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9900"/>
                </a:solidFill>
              </a:rPr>
              <a:t>Gross Revenue by Store</a:t>
            </a:r>
            <a:endParaRPr sz="3400">
              <a:solidFill>
                <a:srgbClr val="FF9900"/>
              </a:solidFill>
            </a:endParaRPr>
          </a:p>
        </p:txBody>
      </p:sp>
      <p:pic>
        <p:nvPicPr>
          <p:cNvPr id="1953" name="Google Shape;1953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200" y="665575"/>
            <a:ext cx="4956802" cy="41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4" name="Google Shape;1954;p189"/>
          <p:cNvSpPr/>
          <p:nvPr/>
        </p:nvSpPr>
        <p:spPr>
          <a:xfrm>
            <a:off x="2852025" y="4717050"/>
            <a:ext cx="6291900" cy="395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55" name="Google Shape;1955;p189"/>
          <p:cNvSpPr/>
          <p:nvPr/>
        </p:nvSpPr>
        <p:spPr>
          <a:xfrm>
            <a:off x="5929975" y="2818150"/>
            <a:ext cx="127800" cy="1030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56" name="Google Shape;1956;p189"/>
          <p:cNvSpPr/>
          <p:nvPr/>
        </p:nvSpPr>
        <p:spPr>
          <a:xfrm>
            <a:off x="7416400" y="2357950"/>
            <a:ext cx="127800" cy="1171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57" name="Google Shape;1957;p189"/>
          <p:cNvSpPr/>
          <p:nvPr/>
        </p:nvSpPr>
        <p:spPr>
          <a:xfrm>
            <a:off x="8927700" y="2236300"/>
            <a:ext cx="127800" cy="1171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90"/>
          <p:cNvSpPr txBox="1">
            <a:spLocks noGrp="1"/>
          </p:cNvSpPr>
          <p:nvPr>
            <p:ph type="subTitle" idx="1"/>
          </p:nvPr>
        </p:nvSpPr>
        <p:spPr>
          <a:xfrm>
            <a:off x="227975" y="2357950"/>
            <a:ext cx="35721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Stores #3, #5 and #8 exceed sales targets</a:t>
            </a:r>
            <a:endParaRPr/>
          </a:p>
        </p:txBody>
      </p:sp>
      <p:sp>
        <p:nvSpPr>
          <p:cNvPr id="1963" name="Google Shape;1963;p190"/>
          <p:cNvSpPr txBox="1">
            <a:spLocks noGrp="1"/>
          </p:cNvSpPr>
          <p:nvPr>
            <p:ph type="title"/>
          </p:nvPr>
        </p:nvSpPr>
        <p:spPr>
          <a:xfrm>
            <a:off x="5351675" y="760825"/>
            <a:ext cx="3449400" cy="14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1964" name="Google Shape;1964;p190"/>
          <p:cNvSpPr txBox="1">
            <a:spLocks noGrp="1"/>
          </p:cNvSpPr>
          <p:nvPr>
            <p:ph type="subTitle" idx="3"/>
          </p:nvPr>
        </p:nvSpPr>
        <p:spPr>
          <a:xfrm>
            <a:off x="5351675" y="2357950"/>
            <a:ext cx="5919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</a:t>
            </a:r>
            <a:endParaRPr/>
          </a:p>
        </p:txBody>
      </p:sp>
      <p:sp>
        <p:nvSpPr>
          <p:cNvPr id="1965" name="Google Shape;1965;p190"/>
          <p:cNvSpPr/>
          <p:nvPr/>
        </p:nvSpPr>
        <p:spPr>
          <a:xfrm>
            <a:off x="6603500" y="2647950"/>
            <a:ext cx="2069100" cy="2069100"/>
          </a:xfrm>
          <a:prstGeom prst="pie">
            <a:avLst>
              <a:gd name="adj1" fmla="val 13633609"/>
              <a:gd name="adj2" fmla="val 7816168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90"/>
          <p:cNvSpPr/>
          <p:nvPr/>
        </p:nvSpPr>
        <p:spPr>
          <a:xfrm rot="-8380012">
            <a:off x="6295285" y="2648007"/>
            <a:ext cx="1981519" cy="2068986"/>
          </a:xfrm>
          <a:prstGeom prst="pie">
            <a:avLst>
              <a:gd name="adj1" fmla="val 16335114"/>
              <a:gd name="adj2" fmla="val 38518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7" name="Google Shape;1967;p190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1968" name="Google Shape;1968;p190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1969" name="Google Shape;1969;p190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1970" name="Google Shape;1970;p190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71" name="Google Shape;1971;p190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1972" name="Google Shape;1972;p190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1973" name="Google Shape;1973;p190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74" name="Google Shape;1974;p190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13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75" name="Google Shape;1975;p190"/>
          <p:cNvSpPr txBox="1">
            <a:spLocks noGrp="1"/>
          </p:cNvSpPr>
          <p:nvPr>
            <p:ph type="title" idx="4294967295"/>
          </p:nvPr>
        </p:nvSpPr>
        <p:spPr>
          <a:xfrm>
            <a:off x="230900" y="838200"/>
            <a:ext cx="4406400" cy="11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9900"/>
                </a:solidFill>
              </a:rPr>
              <a:t>Gross Revenue by Store</a:t>
            </a:r>
            <a:endParaRPr sz="3400">
              <a:solidFill>
                <a:srgbClr val="FF9900"/>
              </a:solidFill>
            </a:endParaRPr>
          </a:p>
        </p:txBody>
      </p:sp>
      <p:pic>
        <p:nvPicPr>
          <p:cNvPr id="1976" name="Google Shape;1976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200" y="665575"/>
            <a:ext cx="4956802" cy="41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7" name="Google Shape;1977;p190"/>
          <p:cNvSpPr/>
          <p:nvPr/>
        </p:nvSpPr>
        <p:spPr>
          <a:xfrm>
            <a:off x="2852025" y="4717050"/>
            <a:ext cx="6291900" cy="395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78" name="Google Shape;1978;p190"/>
          <p:cNvSpPr txBox="1"/>
          <p:nvPr/>
        </p:nvSpPr>
        <p:spPr>
          <a:xfrm>
            <a:off x="230900" y="3381800"/>
            <a:ext cx="3956400" cy="11718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The data source of the Store Sales Target Values can be found in one of the csv files we used for our analysis.</a:t>
            </a:r>
            <a:endParaRPr sz="16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1979" name="Google Shape;1979;p190"/>
          <p:cNvSpPr/>
          <p:nvPr/>
        </p:nvSpPr>
        <p:spPr>
          <a:xfrm>
            <a:off x="5929975" y="2818150"/>
            <a:ext cx="127800" cy="1030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80" name="Google Shape;1980;p190"/>
          <p:cNvSpPr/>
          <p:nvPr/>
        </p:nvSpPr>
        <p:spPr>
          <a:xfrm>
            <a:off x="7416400" y="2357950"/>
            <a:ext cx="127800" cy="1171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81" name="Google Shape;1981;p190"/>
          <p:cNvSpPr/>
          <p:nvPr/>
        </p:nvSpPr>
        <p:spPr>
          <a:xfrm>
            <a:off x="8927700" y="2236300"/>
            <a:ext cx="127800" cy="1171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191"/>
          <p:cNvSpPr txBox="1">
            <a:spLocks noGrp="1"/>
          </p:cNvSpPr>
          <p:nvPr>
            <p:ph type="subTitle" idx="1"/>
          </p:nvPr>
        </p:nvSpPr>
        <p:spPr>
          <a:xfrm>
            <a:off x="227975" y="2357950"/>
            <a:ext cx="36309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75% of sales are Single-item.</a:t>
            </a:r>
            <a:endParaRPr>
              <a:solidFill>
                <a:srgbClr val="A4C2F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>
                <a:solidFill>
                  <a:srgbClr val="93C47D"/>
                </a:solidFill>
              </a:rPr>
              <a:t>25% of sales are Multiple-items.</a:t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1987" name="Google Shape;1987;p191"/>
          <p:cNvSpPr txBox="1">
            <a:spLocks noGrp="1"/>
          </p:cNvSpPr>
          <p:nvPr>
            <p:ph type="subTitle" idx="3"/>
          </p:nvPr>
        </p:nvSpPr>
        <p:spPr>
          <a:xfrm>
            <a:off x="5351675" y="2357950"/>
            <a:ext cx="5919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</a:t>
            </a:r>
            <a:endParaRPr/>
          </a:p>
        </p:txBody>
      </p:sp>
      <p:grpSp>
        <p:nvGrpSpPr>
          <p:cNvPr id="1988" name="Google Shape;1988;p191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1989" name="Google Shape;1989;p191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1990" name="Google Shape;1990;p191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1991" name="Google Shape;1991;p191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92" name="Google Shape;1992;p191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1993" name="Google Shape;1993;p191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1994" name="Google Shape;1994;p191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95" name="Google Shape;1995;p191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14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96" name="Google Shape;1996;p191"/>
          <p:cNvSpPr txBox="1">
            <a:spLocks noGrp="1"/>
          </p:cNvSpPr>
          <p:nvPr>
            <p:ph type="title" idx="4294967295"/>
          </p:nvPr>
        </p:nvSpPr>
        <p:spPr>
          <a:xfrm>
            <a:off x="230900" y="838200"/>
            <a:ext cx="4406400" cy="11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Order Disparity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997" name="Google Shape;1997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961" y="670313"/>
            <a:ext cx="5303025" cy="39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192"/>
          <p:cNvSpPr txBox="1">
            <a:spLocks noGrp="1"/>
          </p:cNvSpPr>
          <p:nvPr>
            <p:ph type="subTitle" idx="1"/>
          </p:nvPr>
        </p:nvSpPr>
        <p:spPr>
          <a:xfrm>
            <a:off x="227975" y="2357950"/>
            <a:ext cx="35721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2000" b="1" i="1">
                <a:solidFill>
                  <a:srgbClr val="A4C2F4"/>
                </a:solidFill>
                <a:latin typeface="Space Grotesk"/>
                <a:ea typeface="Space Grotesk"/>
                <a:cs typeface="Space Grotesk"/>
                <a:sym typeface="Space Grotesk"/>
              </a:rPr>
              <a:t>Great Potential for Sales  Growth!</a:t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03" name="Google Shape;2003;p192"/>
          <p:cNvSpPr txBox="1">
            <a:spLocks noGrp="1"/>
          </p:cNvSpPr>
          <p:nvPr>
            <p:ph type="subTitle" idx="3"/>
          </p:nvPr>
        </p:nvSpPr>
        <p:spPr>
          <a:xfrm>
            <a:off x="5351675" y="2357950"/>
            <a:ext cx="5919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</a:t>
            </a:r>
            <a:endParaRPr/>
          </a:p>
        </p:txBody>
      </p:sp>
      <p:grpSp>
        <p:nvGrpSpPr>
          <p:cNvPr id="2004" name="Google Shape;2004;p192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005" name="Google Shape;2005;p192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006" name="Google Shape;2006;p192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007" name="Google Shape;2007;p192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08" name="Google Shape;2008;p192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009" name="Google Shape;2009;p192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2010" name="Google Shape;2010;p192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11" name="Google Shape;2011;p192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15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12" name="Google Shape;2012;p192"/>
          <p:cNvSpPr txBox="1">
            <a:spLocks noGrp="1"/>
          </p:cNvSpPr>
          <p:nvPr>
            <p:ph type="title" idx="4294967295"/>
          </p:nvPr>
        </p:nvSpPr>
        <p:spPr>
          <a:xfrm>
            <a:off x="230900" y="838200"/>
            <a:ext cx="4406400" cy="11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Order Disparity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2013" name="Google Shape;2013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961" y="661505"/>
            <a:ext cx="5303025" cy="39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4" name="Google Shape;2014;p192"/>
          <p:cNvSpPr/>
          <p:nvPr/>
        </p:nvSpPr>
        <p:spPr>
          <a:xfrm>
            <a:off x="1562450" y="2818150"/>
            <a:ext cx="2296500" cy="28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6D9EEB">
                <a:alpha val="8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rgbClr val="FFFF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193"/>
          <p:cNvSpPr txBox="1">
            <a:spLocks noGrp="1"/>
          </p:cNvSpPr>
          <p:nvPr>
            <p:ph type="subTitle" idx="1"/>
          </p:nvPr>
        </p:nvSpPr>
        <p:spPr>
          <a:xfrm>
            <a:off x="230900" y="1420775"/>
            <a:ext cx="2140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Based</a:t>
            </a:r>
            <a:endParaRPr/>
          </a:p>
        </p:txBody>
      </p:sp>
      <p:sp>
        <p:nvSpPr>
          <p:cNvPr id="2020" name="Google Shape;2020;p193"/>
          <p:cNvSpPr txBox="1">
            <a:spLocks noGrp="1"/>
          </p:cNvSpPr>
          <p:nvPr>
            <p:ph type="subTitle" idx="2"/>
          </p:nvPr>
        </p:nvSpPr>
        <p:spPr>
          <a:xfrm>
            <a:off x="230900" y="2657638"/>
            <a:ext cx="2140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 Based</a:t>
            </a:r>
            <a:endParaRPr/>
          </a:p>
        </p:txBody>
      </p:sp>
      <p:sp>
        <p:nvSpPr>
          <p:cNvPr id="2021" name="Google Shape;2021;p193"/>
          <p:cNvSpPr txBox="1">
            <a:spLocks noGrp="1"/>
          </p:cNvSpPr>
          <p:nvPr>
            <p:ph type="title"/>
          </p:nvPr>
        </p:nvSpPr>
        <p:spPr>
          <a:xfrm>
            <a:off x="154700" y="381000"/>
            <a:ext cx="65472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Apriori Recommender Systems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022" name="Google Shape;2022;p193"/>
          <p:cNvSpPr txBox="1">
            <a:spLocks noGrp="1"/>
          </p:cNvSpPr>
          <p:nvPr>
            <p:ph type="subTitle" idx="3"/>
          </p:nvPr>
        </p:nvSpPr>
        <p:spPr>
          <a:xfrm>
            <a:off x="230900" y="3894525"/>
            <a:ext cx="2140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Category Based</a:t>
            </a:r>
            <a:endParaRPr/>
          </a:p>
        </p:txBody>
      </p:sp>
      <p:sp>
        <p:nvSpPr>
          <p:cNvPr id="2023" name="Google Shape;2023;p193"/>
          <p:cNvSpPr txBox="1">
            <a:spLocks noGrp="1"/>
          </p:cNvSpPr>
          <p:nvPr>
            <p:ph type="body" idx="4"/>
          </p:nvPr>
        </p:nvSpPr>
        <p:spPr>
          <a:xfrm>
            <a:off x="3086100" y="1420975"/>
            <a:ext cx="2857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Recommender system train on multi-item purchases by product </a:t>
            </a:r>
            <a:endParaRPr/>
          </a:p>
        </p:txBody>
      </p:sp>
      <p:sp>
        <p:nvSpPr>
          <p:cNvPr id="2024" name="Google Shape;2024;p193"/>
          <p:cNvSpPr txBox="1">
            <a:spLocks noGrp="1"/>
          </p:cNvSpPr>
          <p:nvPr>
            <p:ph type="body" idx="5"/>
          </p:nvPr>
        </p:nvSpPr>
        <p:spPr>
          <a:xfrm>
            <a:off x="3086100" y="2657788"/>
            <a:ext cx="2857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adipiscing. Ut accumsan ultricies diam, in rutrum arcu interdum quis. Sed tincidunt tellus eget sapien ornare rutrum.</a:t>
            </a:r>
            <a:endParaRPr/>
          </a:p>
        </p:txBody>
      </p:sp>
      <p:sp>
        <p:nvSpPr>
          <p:cNvPr id="2025" name="Google Shape;2025;p193"/>
          <p:cNvSpPr txBox="1">
            <a:spLocks noGrp="1"/>
          </p:cNvSpPr>
          <p:nvPr>
            <p:ph type="body" idx="6"/>
          </p:nvPr>
        </p:nvSpPr>
        <p:spPr>
          <a:xfrm>
            <a:off x="3085975" y="3894525"/>
            <a:ext cx="2857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adipiscing. Ut accumsan ultricies diam, in rutrum arcu interdum quis. Sed tincidunt tellus eget sapien ornare rutrum.</a:t>
            </a:r>
            <a:endParaRPr/>
          </a:p>
        </p:txBody>
      </p:sp>
      <p:grpSp>
        <p:nvGrpSpPr>
          <p:cNvPr id="2026" name="Google Shape;2026;p193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027" name="Google Shape;2027;p193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028" name="Google Shape;2028;p193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029" name="Google Shape;2029;p193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30" name="Google Shape;2030;p193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031" name="Google Shape;2031;p193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2032" name="Google Shape;2032;p193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33" name="Google Shape;2033;p193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16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34" name="Google Shape;2034;p193"/>
          <p:cNvSpPr txBox="1"/>
          <p:nvPr/>
        </p:nvSpPr>
        <p:spPr>
          <a:xfrm>
            <a:off x="5673000" y="325500"/>
            <a:ext cx="3399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Training Set:</a:t>
            </a:r>
            <a:endParaRPr sz="12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-"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Sales records for multi-item purchases from </a:t>
            </a:r>
            <a:endParaRPr sz="12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-"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Store #3, #5, and #8 (9,687 records)</a:t>
            </a:r>
            <a:endParaRPr sz="12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35" name="Google Shape;2035;p193"/>
          <p:cNvSpPr/>
          <p:nvPr/>
        </p:nvSpPr>
        <p:spPr>
          <a:xfrm>
            <a:off x="71175" y="1374000"/>
            <a:ext cx="8966700" cy="3662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transition spd="med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94"/>
          <p:cNvSpPr txBox="1">
            <a:spLocks noGrp="1"/>
          </p:cNvSpPr>
          <p:nvPr>
            <p:ph type="subTitle" idx="1"/>
          </p:nvPr>
        </p:nvSpPr>
        <p:spPr>
          <a:xfrm>
            <a:off x="230900" y="1420775"/>
            <a:ext cx="25689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Product Based</a:t>
            </a:r>
            <a:endParaRPr sz="2700"/>
          </a:p>
        </p:txBody>
      </p:sp>
      <p:sp>
        <p:nvSpPr>
          <p:cNvPr id="2041" name="Google Shape;2041;p194"/>
          <p:cNvSpPr txBox="1">
            <a:spLocks noGrp="1"/>
          </p:cNvSpPr>
          <p:nvPr>
            <p:ph type="subTitle" idx="2"/>
          </p:nvPr>
        </p:nvSpPr>
        <p:spPr>
          <a:xfrm>
            <a:off x="230900" y="2657638"/>
            <a:ext cx="2140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 Based</a:t>
            </a:r>
            <a:endParaRPr/>
          </a:p>
        </p:txBody>
      </p:sp>
      <p:sp>
        <p:nvSpPr>
          <p:cNvPr id="2042" name="Google Shape;2042;p194"/>
          <p:cNvSpPr txBox="1">
            <a:spLocks noGrp="1"/>
          </p:cNvSpPr>
          <p:nvPr>
            <p:ph type="title"/>
          </p:nvPr>
        </p:nvSpPr>
        <p:spPr>
          <a:xfrm>
            <a:off x="154700" y="381000"/>
            <a:ext cx="65472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Apriori Recommender Systems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043" name="Google Shape;2043;p194"/>
          <p:cNvSpPr txBox="1">
            <a:spLocks noGrp="1"/>
          </p:cNvSpPr>
          <p:nvPr>
            <p:ph type="subTitle" idx="3"/>
          </p:nvPr>
        </p:nvSpPr>
        <p:spPr>
          <a:xfrm>
            <a:off x="230900" y="3894525"/>
            <a:ext cx="2140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Category Based</a:t>
            </a:r>
            <a:endParaRPr/>
          </a:p>
        </p:txBody>
      </p:sp>
      <p:sp>
        <p:nvSpPr>
          <p:cNvPr id="2044" name="Google Shape;2044;p194"/>
          <p:cNvSpPr txBox="1">
            <a:spLocks noGrp="1"/>
          </p:cNvSpPr>
          <p:nvPr>
            <p:ph type="body" idx="4"/>
          </p:nvPr>
        </p:nvSpPr>
        <p:spPr>
          <a:xfrm>
            <a:off x="3086100" y="1420975"/>
            <a:ext cx="58293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Recommender system train on multi-item purchases by product  (Cappuccino, Chai, etc)</a:t>
            </a:r>
            <a:endParaRPr sz="1900"/>
          </a:p>
        </p:txBody>
      </p:sp>
      <p:sp>
        <p:nvSpPr>
          <p:cNvPr id="2045" name="Google Shape;2045;p194"/>
          <p:cNvSpPr txBox="1">
            <a:spLocks noGrp="1"/>
          </p:cNvSpPr>
          <p:nvPr>
            <p:ph type="body" idx="5"/>
          </p:nvPr>
        </p:nvSpPr>
        <p:spPr>
          <a:xfrm>
            <a:off x="3086100" y="2657788"/>
            <a:ext cx="2857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adipiscing. Ut accumsan ultricies diam, in rutrum arcu interdum quis. Sed tincidunt tellus eget sapien ornare rutrum.</a:t>
            </a:r>
            <a:endParaRPr/>
          </a:p>
        </p:txBody>
      </p:sp>
      <p:sp>
        <p:nvSpPr>
          <p:cNvPr id="2046" name="Google Shape;2046;p194"/>
          <p:cNvSpPr txBox="1">
            <a:spLocks noGrp="1"/>
          </p:cNvSpPr>
          <p:nvPr>
            <p:ph type="body" idx="6"/>
          </p:nvPr>
        </p:nvSpPr>
        <p:spPr>
          <a:xfrm>
            <a:off x="3085975" y="3894525"/>
            <a:ext cx="2857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adipiscing. Ut accumsan ultricies diam, in rutrum arcu interdum quis. Sed tincidunt tellus eget sapien ornare rutrum.</a:t>
            </a:r>
            <a:endParaRPr/>
          </a:p>
        </p:txBody>
      </p:sp>
      <p:grpSp>
        <p:nvGrpSpPr>
          <p:cNvPr id="2047" name="Google Shape;2047;p194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048" name="Google Shape;2048;p194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049" name="Google Shape;2049;p194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050" name="Google Shape;2050;p194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51" name="Google Shape;2051;p194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052" name="Google Shape;2052;p194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2053" name="Google Shape;2053;p194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54" name="Google Shape;2054;p194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17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55" name="Google Shape;2055;p194"/>
          <p:cNvSpPr txBox="1"/>
          <p:nvPr/>
        </p:nvSpPr>
        <p:spPr>
          <a:xfrm>
            <a:off x="5673000" y="325500"/>
            <a:ext cx="3399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Training Set:</a:t>
            </a:r>
            <a:endParaRPr sz="12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-"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Sales records for multi-item purchases from </a:t>
            </a:r>
            <a:endParaRPr sz="12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-"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Store #3, #5, and #8 (9,687 records)</a:t>
            </a:r>
            <a:endParaRPr sz="12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56" name="Google Shape;2056;p194"/>
          <p:cNvSpPr/>
          <p:nvPr/>
        </p:nvSpPr>
        <p:spPr>
          <a:xfrm>
            <a:off x="71175" y="2571750"/>
            <a:ext cx="8966700" cy="246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195"/>
          <p:cNvSpPr txBox="1">
            <a:spLocks noGrp="1"/>
          </p:cNvSpPr>
          <p:nvPr>
            <p:ph type="subTitle" idx="1"/>
          </p:nvPr>
        </p:nvSpPr>
        <p:spPr>
          <a:xfrm>
            <a:off x="230900" y="1420775"/>
            <a:ext cx="27891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Product Based</a:t>
            </a:r>
            <a:endParaRPr sz="2700"/>
          </a:p>
        </p:txBody>
      </p:sp>
      <p:sp>
        <p:nvSpPr>
          <p:cNvPr id="2062" name="Google Shape;2062;p195"/>
          <p:cNvSpPr txBox="1">
            <a:spLocks noGrp="1"/>
          </p:cNvSpPr>
          <p:nvPr>
            <p:ph type="subTitle" idx="2"/>
          </p:nvPr>
        </p:nvSpPr>
        <p:spPr>
          <a:xfrm>
            <a:off x="230900" y="2657650"/>
            <a:ext cx="27891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Category Based</a:t>
            </a:r>
            <a:endParaRPr sz="2700"/>
          </a:p>
        </p:txBody>
      </p:sp>
      <p:sp>
        <p:nvSpPr>
          <p:cNvPr id="2063" name="Google Shape;2063;p195"/>
          <p:cNvSpPr txBox="1">
            <a:spLocks noGrp="1"/>
          </p:cNvSpPr>
          <p:nvPr>
            <p:ph type="title"/>
          </p:nvPr>
        </p:nvSpPr>
        <p:spPr>
          <a:xfrm>
            <a:off x="154700" y="381000"/>
            <a:ext cx="65472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Apriori Recommender Systems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064" name="Google Shape;2064;p195"/>
          <p:cNvSpPr txBox="1">
            <a:spLocks noGrp="1"/>
          </p:cNvSpPr>
          <p:nvPr>
            <p:ph type="subTitle" idx="3"/>
          </p:nvPr>
        </p:nvSpPr>
        <p:spPr>
          <a:xfrm>
            <a:off x="230900" y="3894525"/>
            <a:ext cx="2140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Category Based</a:t>
            </a:r>
            <a:endParaRPr/>
          </a:p>
        </p:txBody>
      </p:sp>
      <p:sp>
        <p:nvSpPr>
          <p:cNvPr id="2065" name="Google Shape;2065;p195"/>
          <p:cNvSpPr txBox="1">
            <a:spLocks noGrp="1"/>
          </p:cNvSpPr>
          <p:nvPr>
            <p:ph type="body" idx="4"/>
          </p:nvPr>
        </p:nvSpPr>
        <p:spPr>
          <a:xfrm>
            <a:off x="3086100" y="1420975"/>
            <a:ext cx="55887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Recommender system train on multi-item purchases by product  </a:t>
            </a:r>
            <a:endParaRPr sz="19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(Cappuccino, Chai, etc)</a:t>
            </a:r>
            <a:endParaRPr sz="1900"/>
          </a:p>
        </p:txBody>
      </p:sp>
      <p:sp>
        <p:nvSpPr>
          <p:cNvPr id="2066" name="Google Shape;2066;p195"/>
          <p:cNvSpPr txBox="1">
            <a:spLocks noGrp="1"/>
          </p:cNvSpPr>
          <p:nvPr>
            <p:ph type="body" idx="5"/>
          </p:nvPr>
        </p:nvSpPr>
        <p:spPr>
          <a:xfrm>
            <a:off x="3086100" y="2657800"/>
            <a:ext cx="57618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Recommender system trained on multi-item purchases by product category </a:t>
            </a:r>
            <a:endParaRPr sz="19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(Coffee, Tea, etc)</a:t>
            </a:r>
            <a:endParaRPr sz="1900"/>
          </a:p>
        </p:txBody>
      </p:sp>
      <p:sp>
        <p:nvSpPr>
          <p:cNvPr id="2067" name="Google Shape;2067;p195"/>
          <p:cNvSpPr txBox="1">
            <a:spLocks noGrp="1"/>
          </p:cNvSpPr>
          <p:nvPr>
            <p:ph type="body" idx="6"/>
          </p:nvPr>
        </p:nvSpPr>
        <p:spPr>
          <a:xfrm>
            <a:off x="3085975" y="3894525"/>
            <a:ext cx="2857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adipiscing. Ut accumsan ultricies diam, in rutrum arcu interdum quis. Sed tincidunt tellus eget sapien ornare rutrum.</a:t>
            </a:r>
            <a:endParaRPr/>
          </a:p>
        </p:txBody>
      </p:sp>
      <p:grpSp>
        <p:nvGrpSpPr>
          <p:cNvPr id="2068" name="Google Shape;2068;p195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069" name="Google Shape;2069;p195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070" name="Google Shape;2070;p195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071" name="Google Shape;2071;p195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72" name="Google Shape;2072;p195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073" name="Google Shape;2073;p195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2074" name="Google Shape;2074;p195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75" name="Google Shape;2075;p195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18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76" name="Google Shape;2076;p195"/>
          <p:cNvSpPr txBox="1"/>
          <p:nvPr/>
        </p:nvSpPr>
        <p:spPr>
          <a:xfrm>
            <a:off x="5673000" y="325500"/>
            <a:ext cx="3399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Training Set:</a:t>
            </a:r>
            <a:endParaRPr sz="12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-"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Sales records for multi-item purchases from </a:t>
            </a:r>
            <a:endParaRPr sz="12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-"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Store #3, #5, and #8 (9,687 records)</a:t>
            </a:r>
            <a:endParaRPr sz="12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77" name="Google Shape;2077;p195"/>
          <p:cNvSpPr/>
          <p:nvPr/>
        </p:nvSpPr>
        <p:spPr>
          <a:xfrm>
            <a:off x="71175" y="3771675"/>
            <a:ext cx="8966700" cy="126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196"/>
          <p:cNvSpPr txBox="1">
            <a:spLocks noGrp="1"/>
          </p:cNvSpPr>
          <p:nvPr>
            <p:ph type="subTitle" idx="1"/>
          </p:nvPr>
        </p:nvSpPr>
        <p:spPr>
          <a:xfrm>
            <a:off x="230900" y="1420775"/>
            <a:ext cx="2140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Based</a:t>
            </a:r>
            <a:endParaRPr/>
          </a:p>
        </p:txBody>
      </p:sp>
      <p:sp>
        <p:nvSpPr>
          <p:cNvPr id="2083" name="Google Shape;2083;p196"/>
          <p:cNvSpPr txBox="1">
            <a:spLocks noGrp="1"/>
          </p:cNvSpPr>
          <p:nvPr>
            <p:ph type="subTitle" idx="2"/>
          </p:nvPr>
        </p:nvSpPr>
        <p:spPr>
          <a:xfrm>
            <a:off x="230900" y="2657638"/>
            <a:ext cx="2140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 Based</a:t>
            </a:r>
            <a:endParaRPr/>
          </a:p>
        </p:txBody>
      </p:sp>
      <p:sp>
        <p:nvSpPr>
          <p:cNvPr id="2084" name="Google Shape;2084;p196"/>
          <p:cNvSpPr txBox="1">
            <a:spLocks noGrp="1"/>
          </p:cNvSpPr>
          <p:nvPr>
            <p:ph type="title"/>
          </p:nvPr>
        </p:nvSpPr>
        <p:spPr>
          <a:xfrm>
            <a:off x="154700" y="381000"/>
            <a:ext cx="65472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Apriori Recommender Systems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085" name="Google Shape;2085;p196"/>
          <p:cNvSpPr txBox="1">
            <a:spLocks noGrp="1"/>
          </p:cNvSpPr>
          <p:nvPr>
            <p:ph type="subTitle" idx="3"/>
          </p:nvPr>
        </p:nvSpPr>
        <p:spPr>
          <a:xfrm>
            <a:off x="230900" y="3894525"/>
            <a:ext cx="2140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Category Based</a:t>
            </a:r>
            <a:endParaRPr/>
          </a:p>
        </p:txBody>
      </p:sp>
      <p:sp>
        <p:nvSpPr>
          <p:cNvPr id="2086" name="Google Shape;2086;p196"/>
          <p:cNvSpPr txBox="1">
            <a:spLocks noGrp="1"/>
          </p:cNvSpPr>
          <p:nvPr>
            <p:ph type="body" idx="4"/>
          </p:nvPr>
        </p:nvSpPr>
        <p:spPr>
          <a:xfrm>
            <a:off x="3086100" y="1420975"/>
            <a:ext cx="57537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Recommender system train on multi-item purchases by product  </a:t>
            </a:r>
            <a:endParaRPr sz="19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(Cappuccino, Chai, etc)</a:t>
            </a:r>
            <a:endParaRPr sz="1900"/>
          </a:p>
        </p:txBody>
      </p:sp>
      <p:sp>
        <p:nvSpPr>
          <p:cNvPr id="2087" name="Google Shape;2087;p196"/>
          <p:cNvSpPr txBox="1">
            <a:spLocks noGrp="1"/>
          </p:cNvSpPr>
          <p:nvPr>
            <p:ph type="body" idx="5"/>
          </p:nvPr>
        </p:nvSpPr>
        <p:spPr>
          <a:xfrm>
            <a:off x="3086100" y="2657800"/>
            <a:ext cx="57537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Recommender system trained on multi-item purchases by product category </a:t>
            </a:r>
            <a:endParaRPr sz="19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(Coffee, Tea, Mercantile etc)</a:t>
            </a:r>
            <a:endParaRPr sz="1900"/>
          </a:p>
        </p:txBody>
      </p:sp>
      <p:sp>
        <p:nvSpPr>
          <p:cNvPr id="2088" name="Google Shape;2088;p196"/>
          <p:cNvSpPr txBox="1">
            <a:spLocks noGrp="1"/>
          </p:cNvSpPr>
          <p:nvPr>
            <p:ph type="body" idx="6"/>
          </p:nvPr>
        </p:nvSpPr>
        <p:spPr>
          <a:xfrm>
            <a:off x="3085975" y="3894525"/>
            <a:ext cx="5887500" cy="10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Category Based system integrating K-means clustering  (Method - Silhouette and Elbow) </a:t>
            </a:r>
            <a:endParaRPr sz="1900"/>
          </a:p>
        </p:txBody>
      </p:sp>
      <p:grpSp>
        <p:nvGrpSpPr>
          <p:cNvPr id="2089" name="Google Shape;2089;p196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090" name="Google Shape;2090;p196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091" name="Google Shape;2091;p196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092" name="Google Shape;2092;p196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93" name="Google Shape;2093;p196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094" name="Google Shape;2094;p196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2095" name="Google Shape;2095;p196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96" name="Google Shape;2096;p196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19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97" name="Google Shape;2097;p196"/>
          <p:cNvSpPr txBox="1"/>
          <p:nvPr/>
        </p:nvSpPr>
        <p:spPr>
          <a:xfrm>
            <a:off x="5673000" y="325500"/>
            <a:ext cx="3399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Training Set:</a:t>
            </a:r>
            <a:endParaRPr sz="12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-"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Sales records for multi-item purchases from </a:t>
            </a:r>
            <a:endParaRPr sz="12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-"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Store #3, #5, and #8 (9,687 records)</a:t>
            </a:r>
            <a:endParaRPr sz="12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179" descr="Forest dense with evergreen trees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518" b="7526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1760" name="Google Shape;1760;p179"/>
          <p:cNvSpPr txBox="1">
            <a:spLocks noGrp="1"/>
          </p:cNvSpPr>
          <p:nvPr>
            <p:ph type="title"/>
          </p:nvPr>
        </p:nvSpPr>
        <p:spPr>
          <a:xfrm>
            <a:off x="285750" y="1639500"/>
            <a:ext cx="4689300" cy="18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4300">
                <a:solidFill>
                  <a:srgbClr val="FAFAFA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rPr>
              <a:t>Boosting Profit for </a:t>
            </a:r>
            <a:r>
              <a:rPr lang="en" sz="4300" i="1">
                <a:solidFill>
                  <a:srgbClr val="00FF00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rPr>
              <a:t>Green</a:t>
            </a:r>
            <a:r>
              <a:rPr lang="en" sz="4300" i="1">
                <a:solidFill>
                  <a:srgbClr val="FAFAFA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rPr>
              <a:t> Bean Coffee</a:t>
            </a:r>
            <a:r>
              <a:rPr lang="en" sz="4300">
                <a:solidFill>
                  <a:srgbClr val="FAFAFA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rPr>
              <a:t>: Recommender Systems Analysis</a:t>
            </a:r>
            <a:endParaRPr sz="4300">
              <a:solidFill>
                <a:srgbClr val="03C704"/>
              </a:solidFill>
              <a:latin typeface="Afacad Flux SemiBold"/>
              <a:ea typeface="Afacad Flux SemiBold"/>
              <a:cs typeface="Afacad Flux SemiBold"/>
              <a:sym typeface="Afacad Flux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79"/>
          <p:cNvSpPr txBox="1">
            <a:spLocks noGrp="1"/>
          </p:cNvSpPr>
          <p:nvPr>
            <p:ph type="subTitle" idx="1"/>
          </p:nvPr>
        </p:nvSpPr>
        <p:spPr>
          <a:xfrm>
            <a:off x="2488675" y="3860900"/>
            <a:ext cx="50040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Samson Akomolafe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Joel Laskow</a:t>
            </a:r>
            <a:endParaRPr sz="2700"/>
          </a:p>
        </p:txBody>
      </p:sp>
      <p:cxnSp>
        <p:nvCxnSpPr>
          <p:cNvPr id="1762" name="Google Shape;1762;p179"/>
          <p:cNvCxnSpPr/>
          <p:nvPr/>
        </p:nvCxnSpPr>
        <p:spPr>
          <a:xfrm>
            <a:off x="342750" y="1282588"/>
            <a:ext cx="8458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3" name="Google Shape;1763;p179"/>
          <p:cNvCxnSpPr/>
          <p:nvPr/>
        </p:nvCxnSpPr>
        <p:spPr>
          <a:xfrm>
            <a:off x="342750" y="3871721"/>
            <a:ext cx="84585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4" name="Google Shape;1764;p179"/>
          <p:cNvSpPr txBox="1">
            <a:spLocks noGrp="1"/>
          </p:cNvSpPr>
          <p:nvPr>
            <p:ph type="subTitle" idx="1"/>
          </p:nvPr>
        </p:nvSpPr>
        <p:spPr>
          <a:xfrm>
            <a:off x="345150" y="3951000"/>
            <a:ext cx="28629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 by: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97"/>
          <p:cNvSpPr txBox="1">
            <a:spLocks noGrp="1"/>
          </p:cNvSpPr>
          <p:nvPr>
            <p:ph type="subTitle" idx="1"/>
          </p:nvPr>
        </p:nvSpPr>
        <p:spPr>
          <a:xfrm>
            <a:off x="230900" y="1420775"/>
            <a:ext cx="2140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Based</a:t>
            </a:r>
            <a:endParaRPr/>
          </a:p>
        </p:txBody>
      </p:sp>
      <p:sp>
        <p:nvSpPr>
          <p:cNvPr id="2103" name="Google Shape;2103;p197"/>
          <p:cNvSpPr txBox="1">
            <a:spLocks noGrp="1"/>
          </p:cNvSpPr>
          <p:nvPr>
            <p:ph type="subTitle" idx="2"/>
          </p:nvPr>
        </p:nvSpPr>
        <p:spPr>
          <a:xfrm>
            <a:off x="230900" y="2657638"/>
            <a:ext cx="2140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 Based</a:t>
            </a:r>
            <a:endParaRPr/>
          </a:p>
        </p:txBody>
      </p:sp>
      <p:sp>
        <p:nvSpPr>
          <p:cNvPr id="2104" name="Google Shape;2104;p197"/>
          <p:cNvSpPr txBox="1">
            <a:spLocks noGrp="1"/>
          </p:cNvSpPr>
          <p:nvPr>
            <p:ph type="title"/>
          </p:nvPr>
        </p:nvSpPr>
        <p:spPr>
          <a:xfrm>
            <a:off x="154700" y="381000"/>
            <a:ext cx="65472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Evaluation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105" name="Google Shape;2105;p197"/>
          <p:cNvSpPr txBox="1">
            <a:spLocks noGrp="1"/>
          </p:cNvSpPr>
          <p:nvPr>
            <p:ph type="subTitle" idx="3"/>
          </p:nvPr>
        </p:nvSpPr>
        <p:spPr>
          <a:xfrm>
            <a:off x="230900" y="3894525"/>
            <a:ext cx="2140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Category Based</a:t>
            </a:r>
            <a:endParaRPr/>
          </a:p>
        </p:txBody>
      </p:sp>
      <p:sp>
        <p:nvSpPr>
          <p:cNvPr id="2106" name="Google Shape;2106;p197"/>
          <p:cNvSpPr txBox="1">
            <a:spLocks noGrp="1"/>
          </p:cNvSpPr>
          <p:nvPr>
            <p:ph type="body" idx="4"/>
          </p:nvPr>
        </p:nvSpPr>
        <p:spPr>
          <a:xfrm>
            <a:off x="3086100" y="1420975"/>
            <a:ext cx="2857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Recommender system train on multi-item purchases by product  (Cappuccino, Chai, etc)</a:t>
            </a:r>
            <a:endParaRPr/>
          </a:p>
        </p:txBody>
      </p:sp>
      <p:sp>
        <p:nvSpPr>
          <p:cNvPr id="2107" name="Google Shape;2107;p197"/>
          <p:cNvSpPr txBox="1">
            <a:spLocks noGrp="1"/>
          </p:cNvSpPr>
          <p:nvPr>
            <p:ph type="body" idx="5"/>
          </p:nvPr>
        </p:nvSpPr>
        <p:spPr>
          <a:xfrm>
            <a:off x="3086100" y="2657788"/>
            <a:ext cx="2857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Recommender system trained on multi-item purchases by product category (Coffee, Tea, etc)</a:t>
            </a:r>
            <a:endParaRPr/>
          </a:p>
        </p:txBody>
      </p:sp>
      <p:sp>
        <p:nvSpPr>
          <p:cNvPr id="2108" name="Google Shape;2108;p197"/>
          <p:cNvSpPr txBox="1">
            <a:spLocks noGrp="1"/>
          </p:cNvSpPr>
          <p:nvPr>
            <p:ph type="body" idx="6"/>
          </p:nvPr>
        </p:nvSpPr>
        <p:spPr>
          <a:xfrm>
            <a:off x="3085975" y="3894525"/>
            <a:ext cx="2857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 Based system, incorporates hierarchical k-means clustering</a:t>
            </a:r>
            <a:endParaRPr/>
          </a:p>
        </p:txBody>
      </p:sp>
      <p:grpSp>
        <p:nvGrpSpPr>
          <p:cNvPr id="2109" name="Google Shape;2109;p197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110" name="Google Shape;2110;p197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111" name="Google Shape;2111;p197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112" name="Google Shape;2112;p197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13" name="Google Shape;2113;p197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114" name="Google Shape;2114;p197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2115" name="Google Shape;2115;p197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16" name="Google Shape;2116;p197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20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17" name="Google Shape;2117;p197"/>
          <p:cNvSpPr/>
          <p:nvPr/>
        </p:nvSpPr>
        <p:spPr>
          <a:xfrm>
            <a:off x="12450" y="1331250"/>
            <a:ext cx="8966700" cy="385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118" name="Google Shape;2118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00" y="1039763"/>
            <a:ext cx="739140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197"/>
          <p:cNvSpPr txBox="1"/>
          <p:nvPr/>
        </p:nvSpPr>
        <p:spPr>
          <a:xfrm>
            <a:off x="880050" y="1636050"/>
            <a:ext cx="73839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Hit Rate quantifies the fraction of users or recommendation list </a:t>
            </a:r>
            <a:endParaRPr sz="1600" b="1" i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where at least one relevant item is present in the </a:t>
            </a:r>
            <a:endParaRPr sz="1600" b="1" i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top K recommendation of the Apriori Model. </a:t>
            </a:r>
            <a:endParaRPr sz="1600" b="1" i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i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Model Hit Rate for our model is </a:t>
            </a:r>
            <a:endParaRPr sz="1600" b="1" i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84 hits (recommendations) out of 100 actual sales.</a:t>
            </a:r>
            <a:endParaRPr sz="1600" b="1" i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198"/>
          <p:cNvSpPr txBox="1">
            <a:spLocks noGrp="1"/>
          </p:cNvSpPr>
          <p:nvPr>
            <p:ph type="subTitle" idx="1"/>
          </p:nvPr>
        </p:nvSpPr>
        <p:spPr>
          <a:xfrm>
            <a:off x="230900" y="1420775"/>
            <a:ext cx="2140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Based</a:t>
            </a:r>
            <a:endParaRPr/>
          </a:p>
        </p:txBody>
      </p:sp>
      <p:sp>
        <p:nvSpPr>
          <p:cNvPr id="2125" name="Google Shape;2125;p198"/>
          <p:cNvSpPr txBox="1">
            <a:spLocks noGrp="1"/>
          </p:cNvSpPr>
          <p:nvPr>
            <p:ph type="subTitle" idx="2"/>
          </p:nvPr>
        </p:nvSpPr>
        <p:spPr>
          <a:xfrm>
            <a:off x="230900" y="2657638"/>
            <a:ext cx="2140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 Based</a:t>
            </a:r>
            <a:endParaRPr/>
          </a:p>
        </p:txBody>
      </p:sp>
      <p:sp>
        <p:nvSpPr>
          <p:cNvPr id="2126" name="Google Shape;2126;p198"/>
          <p:cNvSpPr txBox="1">
            <a:spLocks noGrp="1"/>
          </p:cNvSpPr>
          <p:nvPr>
            <p:ph type="title"/>
          </p:nvPr>
        </p:nvSpPr>
        <p:spPr>
          <a:xfrm>
            <a:off x="154700" y="381000"/>
            <a:ext cx="76548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Evaluation - Cross Validation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127" name="Google Shape;2127;p198"/>
          <p:cNvSpPr txBox="1">
            <a:spLocks noGrp="1"/>
          </p:cNvSpPr>
          <p:nvPr>
            <p:ph type="subTitle" idx="3"/>
          </p:nvPr>
        </p:nvSpPr>
        <p:spPr>
          <a:xfrm>
            <a:off x="230900" y="3894525"/>
            <a:ext cx="21402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Category Based</a:t>
            </a:r>
            <a:endParaRPr/>
          </a:p>
        </p:txBody>
      </p:sp>
      <p:sp>
        <p:nvSpPr>
          <p:cNvPr id="2128" name="Google Shape;2128;p198"/>
          <p:cNvSpPr txBox="1">
            <a:spLocks noGrp="1"/>
          </p:cNvSpPr>
          <p:nvPr>
            <p:ph type="body" idx="4"/>
          </p:nvPr>
        </p:nvSpPr>
        <p:spPr>
          <a:xfrm>
            <a:off x="3086100" y="1420975"/>
            <a:ext cx="2857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Recommender system train on multi-item purchases by product  (Cappuccino, Chai, etc)</a:t>
            </a:r>
            <a:endParaRPr/>
          </a:p>
        </p:txBody>
      </p:sp>
      <p:sp>
        <p:nvSpPr>
          <p:cNvPr id="2129" name="Google Shape;2129;p198"/>
          <p:cNvSpPr txBox="1">
            <a:spLocks noGrp="1"/>
          </p:cNvSpPr>
          <p:nvPr>
            <p:ph type="body" idx="5"/>
          </p:nvPr>
        </p:nvSpPr>
        <p:spPr>
          <a:xfrm>
            <a:off x="3086100" y="2657788"/>
            <a:ext cx="2857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Recommender system trained on multi-item purchases by product category (Coffee, Tea, etc)</a:t>
            </a:r>
            <a:endParaRPr/>
          </a:p>
        </p:txBody>
      </p:sp>
      <p:sp>
        <p:nvSpPr>
          <p:cNvPr id="2130" name="Google Shape;2130;p198"/>
          <p:cNvSpPr txBox="1">
            <a:spLocks noGrp="1"/>
          </p:cNvSpPr>
          <p:nvPr>
            <p:ph type="body" idx="6"/>
          </p:nvPr>
        </p:nvSpPr>
        <p:spPr>
          <a:xfrm>
            <a:off x="3085975" y="3894525"/>
            <a:ext cx="2857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 Based system, incorporates hierarchical k-means clustering</a:t>
            </a:r>
            <a:endParaRPr/>
          </a:p>
        </p:txBody>
      </p:sp>
      <p:grpSp>
        <p:nvGrpSpPr>
          <p:cNvPr id="2131" name="Google Shape;2131;p198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132" name="Google Shape;2132;p198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133" name="Google Shape;2133;p198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134" name="Google Shape;2134;p198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35" name="Google Shape;2135;p198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136" name="Google Shape;2136;p198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2137" name="Google Shape;2137;p198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38" name="Google Shape;2138;p198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21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39" name="Google Shape;2139;p198"/>
          <p:cNvSpPr/>
          <p:nvPr/>
        </p:nvSpPr>
        <p:spPr>
          <a:xfrm>
            <a:off x="71175" y="1176950"/>
            <a:ext cx="8966700" cy="385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40" name="Google Shape;2140;p198"/>
          <p:cNvSpPr txBox="1"/>
          <p:nvPr/>
        </p:nvSpPr>
        <p:spPr>
          <a:xfrm>
            <a:off x="880050" y="1470900"/>
            <a:ext cx="73839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i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141" name="Google Shape;2141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00" y="1176950"/>
            <a:ext cx="5287424" cy="355054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142" name="Google Shape;2142;p198"/>
          <p:cNvSpPr txBox="1"/>
          <p:nvPr/>
        </p:nvSpPr>
        <p:spPr>
          <a:xfrm>
            <a:off x="5518325" y="1269863"/>
            <a:ext cx="3212100" cy="2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Evaluation  conducted with K-fold cross validation </a:t>
            </a:r>
            <a:endParaRPr sz="2800" b="1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6"/>
                </a:solidFill>
                <a:latin typeface="Space Grotesk"/>
                <a:ea typeface="Space Grotesk"/>
                <a:cs typeface="Space Grotesk"/>
                <a:sym typeface="Space Grotesk"/>
              </a:rPr>
              <a:t>(where k=5)</a:t>
            </a:r>
            <a:endParaRPr sz="2800" b="1">
              <a:solidFill>
                <a:schemeClr val="accent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99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5712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Product-Based Model</a:t>
            </a:r>
            <a:endParaRPr>
              <a:solidFill>
                <a:srgbClr val="FF9900"/>
              </a:solidFill>
            </a:endParaRPr>
          </a:p>
        </p:txBody>
      </p:sp>
      <p:grpSp>
        <p:nvGrpSpPr>
          <p:cNvPr id="2148" name="Google Shape;2148;p199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149" name="Google Shape;2149;p199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150" name="Google Shape;2150;p199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151" name="Google Shape;2151;p199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52" name="Google Shape;2152;p199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153" name="Google Shape;2153;p199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2154" name="Google Shape;2154;p199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55" name="Google Shape;2155;p199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22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aphicFrame>
        <p:nvGraphicFramePr>
          <p:cNvPr id="2156" name="Google Shape;2156;p199"/>
          <p:cNvGraphicFramePr/>
          <p:nvPr/>
        </p:nvGraphicFramePr>
        <p:xfrm>
          <a:off x="5349150" y="1410250"/>
          <a:ext cx="2738150" cy="2847075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1369075"/>
                <a:gridCol w="1369075"/>
              </a:tblGrid>
              <a:tr h="7908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/>
                        <a:t>Hit Rate following 5-Fold CV</a:t>
                      </a:r>
                      <a:endParaRPr b="1" i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 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27.67%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</a:tr>
              <a:tr h="5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Avg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29.48%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D966"/>
                    </a:solidFill>
                  </a:tcPr>
                </a:tc>
              </a:tr>
              <a:tr h="5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31.06%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</a:tr>
              <a:tr h="5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Stdev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1.19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57" name="Google Shape;2157;p199"/>
          <p:cNvGraphicFramePr/>
          <p:nvPr/>
        </p:nvGraphicFramePr>
        <p:xfrm>
          <a:off x="484400" y="1410225"/>
          <a:ext cx="4303450" cy="284710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2151725"/>
                <a:gridCol w="2151725"/>
              </a:tblGrid>
              <a:tr h="62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Hyperparameter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Value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</a:tr>
              <a:tr h="62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min_support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0.0001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</a:tr>
              <a:tr h="965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Association_rules 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confidence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</a:tr>
              <a:tr h="62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min_threshold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0.1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push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00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5712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Category-Based Model</a:t>
            </a:r>
            <a:endParaRPr>
              <a:solidFill>
                <a:srgbClr val="FF9900"/>
              </a:solidFill>
            </a:endParaRPr>
          </a:p>
        </p:txBody>
      </p:sp>
      <p:grpSp>
        <p:nvGrpSpPr>
          <p:cNvPr id="2163" name="Google Shape;2163;p200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164" name="Google Shape;2164;p200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165" name="Google Shape;2165;p200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166" name="Google Shape;2166;p200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67" name="Google Shape;2167;p200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168" name="Google Shape;2168;p200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2169" name="Google Shape;2169;p200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70" name="Google Shape;2170;p200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23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aphicFrame>
        <p:nvGraphicFramePr>
          <p:cNvPr id="2171" name="Google Shape;2171;p200"/>
          <p:cNvGraphicFramePr/>
          <p:nvPr/>
        </p:nvGraphicFramePr>
        <p:xfrm>
          <a:off x="5349150" y="1347275"/>
          <a:ext cx="2668300" cy="291005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1334150"/>
                <a:gridCol w="1334150"/>
              </a:tblGrid>
              <a:tr h="8083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/>
                        <a:t>Hit Rate following 5-Fold CV</a:t>
                      </a:r>
                      <a:endParaRPr b="1" i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5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 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83.90%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</a:tr>
              <a:tr h="525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Avg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84.75%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1C232"/>
                    </a:solidFill>
                  </a:tcPr>
                </a:tc>
              </a:tr>
              <a:tr h="525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85.70%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</a:tr>
              <a:tr h="525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Stdev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0.85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72" name="Google Shape;2172;p200"/>
          <p:cNvGraphicFramePr/>
          <p:nvPr/>
        </p:nvGraphicFramePr>
        <p:xfrm>
          <a:off x="445050" y="1347275"/>
          <a:ext cx="4342800" cy="291005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2171400"/>
                <a:gridCol w="2171400"/>
              </a:tblGrid>
              <a:tr h="641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Hyperparameter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Value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</a:tr>
              <a:tr h="641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min_support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0.0001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</a:tr>
              <a:tr h="98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Association_rules 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confidence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</a:tr>
              <a:tr h="641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min_threshold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0.1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push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201"/>
          <p:cNvSpPr txBox="1">
            <a:spLocks noGrp="1"/>
          </p:cNvSpPr>
          <p:nvPr>
            <p:ph type="title"/>
          </p:nvPr>
        </p:nvSpPr>
        <p:spPr>
          <a:xfrm>
            <a:off x="167350" y="465000"/>
            <a:ext cx="7830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Advanced Category Model</a:t>
            </a:r>
            <a:endParaRPr>
              <a:solidFill>
                <a:srgbClr val="FF9900"/>
              </a:solidFill>
            </a:endParaRPr>
          </a:p>
        </p:txBody>
      </p:sp>
      <p:grpSp>
        <p:nvGrpSpPr>
          <p:cNvPr id="2178" name="Google Shape;2178;p201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179" name="Google Shape;2179;p201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180" name="Google Shape;2180;p201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181" name="Google Shape;2181;p201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82" name="Google Shape;2182;p201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183" name="Google Shape;2183;p201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2184" name="Google Shape;2184;p201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85" name="Google Shape;2185;p201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24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86" name="Google Shape;2186;p201"/>
          <p:cNvSpPr txBox="1"/>
          <p:nvPr/>
        </p:nvSpPr>
        <p:spPr>
          <a:xfrm>
            <a:off x="167351" y="1141775"/>
            <a:ext cx="86805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Optimize clusters is based on customers’ purchase characteristics. </a:t>
            </a:r>
            <a:endParaRPr sz="17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aphicFrame>
        <p:nvGraphicFramePr>
          <p:cNvPr id="2187" name="Google Shape;2187;p201"/>
          <p:cNvGraphicFramePr/>
          <p:nvPr/>
        </p:nvGraphicFramePr>
        <p:xfrm>
          <a:off x="413600" y="1700050"/>
          <a:ext cx="4256300" cy="313600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2128150"/>
                <a:gridCol w="2128150"/>
              </a:tblGrid>
              <a:tr h="51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Hyperparameter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Value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</a:tr>
              <a:tr h="51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min_support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0.01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</a:tr>
              <a:tr h="79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Association_rules 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confidence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</a:tr>
              <a:tr h="79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min_confidence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0.5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</a:tr>
              <a:tr h="51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min_threshold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0.1</a:t>
                      </a:r>
                      <a:endParaRPr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88" name="Google Shape;2188;p201"/>
          <p:cNvGraphicFramePr/>
          <p:nvPr/>
        </p:nvGraphicFramePr>
        <p:xfrm>
          <a:off x="5394125" y="1700075"/>
          <a:ext cx="3061500" cy="309200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1530750"/>
                <a:gridCol w="1530750"/>
              </a:tblGrid>
              <a:tr h="8589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/>
                        <a:t>Hit Rate following 5-Fold CV</a:t>
                      </a:r>
                      <a:endParaRPr b="1" i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5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 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78.56%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</a:tr>
              <a:tr h="55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Avg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highlight>
                            <a:srgbClr val="F1C232"/>
                          </a:highlight>
                        </a:rPr>
                        <a:t>81.77%</a:t>
                      </a:r>
                      <a:endParaRPr>
                        <a:solidFill>
                          <a:srgbClr val="FF0000"/>
                        </a:solidFill>
                        <a:highlight>
                          <a:srgbClr val="F1C232"/>
                        </a:highlight>
                      </a:endParaRPr>
                    </a:p>
                  </a:txBody>
                  <a:tcPr marL="91425" marR="91425" marT="91425" marB="91425">
                    <a:solidFill>
                      <a:srgbClr val="F1C232"/>
                    </a:solidFill>
                  </a:tcPr>
                </a:tc>
              </a:tr>
              <a:tr h="55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84.23%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</a:tr>
              <a:tr h="55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Stdev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2.75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202"/>
          <p:cNvSpPr txBox="1">
            <a:spLocks noGrp="1"/>
          </p:cNvSpPr>
          <p:nvPr>
            <p:ph type="title"/>
          </p:nvPr>
        </p:nvSpPr>
        <p:spPr>
          <a:xfrm>
            <a:off x="230900" y="149725"/>
            <a:ext cx="40143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9900"/>
                </a:solidFill>
              </a:rPr>
              <a:t>Network Graph</a:t>
            </a:r>
            <a:endParaRPr sz="3300">
              <a:solidFill>
                <a:srgbClr val="FF9900"/>
              </a:solidFill>
            </a:endParaRPr>
          </a:p>
        </p:txBody>
      </p:sp>
      <p:pic>
        <p:nvPicPr>
          <p:cNvPr id="2194" name="Google Shape;2194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00" y="806501"/>
            <a:ext cx="4607201" cy="40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5" name="Google Shape;2195;p202"/>
          <p:cNvSpPr txBox="1"/>
          <p:nvPr/>
        </p:nvSpPr>
        <p:spPr>
          <a:xfrm>
            <a:off x="9144000" y="0"/>
            <a:ext cx="4485300" cy="469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000" b="1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Key Associations</a:t>
            </a:r>
            <a:endParaRPr sz="1000" b="1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Coffee &amp; Espresso ↔ Syrups &amp; Flavored Add-ons (darkest edge, 0.95 - 0.96)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Coffee &amp; Espresso ↔ Baked Goods &amp; Snacks (0.92 - 0.94)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Tea ↔ Syrups &amp; Flavored Add-ons (0.90 - 0.92)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Baked Gods &amp; Snacks ↔ Chocolate &amp; Confectionery (0.88 - 0.90)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Merchandise ↔ Coffee &amp; Espresso (0.87 - 0.89)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Other Beverages shows weaker ties (lightest edges, 0.86 - 0.88)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000" b="1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Important Business Implication</a:t>
            </a:r>
            <a:endParaRPr sz="1000" b="1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•Bundle syrups with any coffee or tea purchase, these are our strongest cross-sell opportunities.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•Suggest pastries or snack items to beverage buyers, especially coffee drinkers.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•Offer chocolate confections alongside baked goods to increase basket size.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•When a customer selects a coffee beverage, prompt them with branded merchandise (mugs, T-shirts)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96" name="Google Shape;2196;p202"/>
          <p:cNvSpPr txBox="1"/>
          <p:nvPr/>
        </p:nvSpPr>
        <p:spPr>
          <a:xfrm>
            <a:off x="4826425" y="806500"/>
            <a:ext cx="4014300" cy="3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Visualizing association rules between product categories.</a:t>
            </a:r>
            <a:endParaRPr sz="13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Each node represents a product category, while the edges connecting them show how often items from those categories are bought together.</a:t>
            </a:r>
            <a:endParaRPr sz="12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Used as a guide to bundle suggestions, </a:t>
            </a:r>
            <a:endParaRPr sz="18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cross-promotions, or even</a:t>
            </a:r>
            <a:r>
              <a:rPr lang="e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personalized product placement </a:t>
            </a:r>
            <a:endParaRPr sz="18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at the cash register as recommendation to new customers</a:t>
            </a:r>
            <a:endParaRPr sz="7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203"/>
          <p:cNvSpPr txBox="1">
            <a:spLocks noGrp="1"/>
          </p:cNvSpPr>
          <p:nvPr>
            <p:ph type="title"/>
          </p:nvPr>
        </p:nvSpPr>
        <p:spPr>
          <a:xfrm>
            <a:off x="9293675" y="1100150"/>
            <a:ext cx="4406400" cy="3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203"/>
          <p:cNvSpPr txBox="1">
            <a:spLocks noGrp="1"/>
          </p:cNvSpPr>
          <p:nvPr>
            <p:ph type="title"/>
          </p:nvPr>
        </p:nvSpPr>
        <p:spPr>
          <a:xfrm>
            <a:off x="228600" y="223475"/>
            <a:ext cx="4014300" cy="2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9900"/>
                </a:solidFill>
              </a:rPr>
              <a:t>Network Graph</a:t>
            </a:r>
            <a:endParaRPr sz="3300">
              <a:solidFill>
                <a:srgbClr val="FF9900"/>
              </a:solidFill>
            </a:endParaRPr>
          </a:p>
        </p:txBody>
      </p:sp>
      <p:pic>
        <p:nvPicPr>
          <p:cNvPr id="2203" name="Google Shape;2203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00" y="908462"/>
            <a:ext cx="4364200" cy="3791238"/>
          </a:xfrm>
          <a:prstGeom prst="rect">
            <a:avLst/>
          </a:prstGeom>
          <a:noFill/>
          <a:ln>
            <a:noFill/>
          </a:ln>
        </p:spPr>
      </p:pic>
      <p:sp>
        <p:nvSpPr>
          <p:cNvPr id="2204" name="Google Shape;2204;p203"/>
          <p:cNvSpPr/>
          <p:nvPr/>
        </p:nvSpPr>
        <p:spPr>
          <a:xfrm>
            <a:off x="4695225" y="95525"/>
            <a:ext cx="4303200" cy="4694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b="1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Key Associations</a:t>
            </a:r>
            <a:endParaRPr b="1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Coffee &amp; Espresso ↔ Syrups &amp; Flavored Add-ons (darkest edge,</a:t>
            </a:r>
            <a:r>
              <a:rPr lang="en" sz="1200">
                <a:solidFill>
                  <a:srgbClr val="A4C2F4"/>
                </a:solidFill>
                <a:latin typeface="Space Grotesk"/>
                <a:ea typeface="Space Grotesk"/>
                <a:cs typeface="Space Grotesk"/>
                <a:sym typeface="Space Grotesk"/>
              </a:rPr>
              <a:t> 0.95 - 0.96</a:t>
            </a: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)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Coffee &amp; Espresso ↔ Baked Goods &amp; Snacks 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(</a:t>
            </a:r>
            <a:r>
              <a:rPr lang="en" sz="1200">
                <a:solidFill>
                  <a:srgbClr val="A4C2F4"/>
                </a:solidFill>
                <a:latin typeface="Space Grotesk"/>
                <a:ea typeface="Space Grotesk"/>
                <a:cs typeface="Space Grotesk"/>
                <a:sym typeface="Space Grotesk"/>
              </a:rPr>
              <a:t>0.92 - 0.94</a:t>
            </a: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)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Tea ↔ Syrups &amp; Flavored Add-ons (</a:t>
            </a:r>
            <a:r>
              <a:rPr lang="en" sz="1200">
                <a:solidFill>
                  <a:srgbClr val="A4C2F4"/>
                </a:solidFill>
                <a:latin typeface="Space Grotesk"/>
                <a:ea typeface="Space Grotesk"/>
                <a:cs typeface="Space Grotesk"/>
                <a:sym typeface="Space Grotesk"/>
              </a:rPr>
              <a:t>0.90 - 0.92</a:t>
            </a: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)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Baked Goods &amp; Snacks ↔ Chocolate &amp; Confectionery (</a:t>
            </a:r>
            <a:r>
              <a:rPr lang="en" sz="1200">
                <a:solidFill>
                  <a:srgbClr val="9FC5E8"/>
                </a:solidFill>
                <a:latin typeface="Space Grotesk"/>
                <a:ea typeface="Space Grotesk"/>
                <a:cs typeface="Space Grotesk"/>
                <a:sym typeface="Space Grotesk"/>
              </a:rPr>
              <a:t>0.88 - 0.90</a:t>
            </a: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)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Merchandise ↔ Coffee &amp; Espresso (</a:t>
            </a:r>
            <a:r>
              <a:rPr lang="en" sz="1200">
                <a:solidFill>
                  <a:srgbClr val="9FC5E8"/>
                </a:solidFill>
                <a:latin typeface="Space Grotesk"/>
                <a:ea typeface="Space Grotesk"/>
                <a:cs typeface="Space Grotesk"/>
                <a:sym typeface="Space Grotesk"/>
              </a:rPr>
              <a:t>0.87 - 0.89</a:t>
            </a: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)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Other Beverages shows weaker ties (</a:t>
            </a:r>
            <a:r>
              <a:rPr lang="en" sz="1200">
                <a:solidFill>
                  <a:srgbClr val="9FC5E8"/>
                </a:solidFill>
                <a:latin typeface="Space Grotesk"/>
                <a:ea typeface="Space Grotesk"/>
                <a:cs typeface="Space Grotesk"/>
                <a:sym typeface="Space Grotesk"/>
              </a:rPr>
              <a:t>lightest edges, 0.86 - 0.88</a:t>
            </a: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)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05" name="Google Shape;2205;p203"/>
          <p:cNvSpPr txBox="1"/>
          <p:nvPr/>
        </p:nvSpPr>
        <p:spPr>
          <a:xfrm>
            <a:off x="4986200" y="2508825"/>
            <a:ext cx="3625500" cy="159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204"/>
          <p:cNvSpPr txBox="1">
            <a:spLocks noGrp="1"/>
          </p:cNvSpPr>
          <p:nvPr>
            <p:ph type="title"/>
          </p:nvPr>
        </p:nvSpPr>
        <p:spPr>
          <a:xfrm>
            <a:off x="9293675" y="1100150"/>
            <a:ext cx="4406400" cy="3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204"/>
          <p:cNvSpPr txBox="1">
            <a:spLocks noGrp="1"/>
          </p:cNvSpPr>
          <p:nvPr>
            <p:ph type="title"/>
          </p:nvPr>
        </p:nvSpPr>
        <p:spPr>
          <a:xfrm>
            <a:off x="228600" y="223475"/>
            <a:ext cx="4014300" cy="2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9900"/>
                </a:solidFill>
              </a:rPr>
              <a:t>Network Graph</a:t>
            </a:r>
            <a:endParaRPr sz="3300">
              <a:solidFill>
                <a:srgbClr val="FF9900"/>
              </a:solidFill>
            </a:endParaRPr>
          </a:p>
        </p:txBody>
      </p:sp>
      <p:pic>
        <p:nvPicPr>
          <p:cNvPr id="2212" name="Google Shape;2212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00" y="908462"/>
            <a:ext cx="4364200" cy="3791238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Google Shape;2213;p204"/>
          <p:cNvSpPr/>
          <p:nvPr/>
        </p:nvSpPr>
        <p:spPr>
          <a:xfrm>
            <a:off x="4695225" y="95525"/>
            <a:ext cx="4303200" cy="4694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b="1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Key Associations</a:t>
            </a:r>
            <a:endParaRPr b="1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Coffee &amp; Espresso ↔ Syrups &amp; Flavored Add-ons (darkest edge,</a:t>
            </a:r>
            <a:r>
              <a:rPr lang="en" sz="1200">
                <a:solidFill>
                  <a:srgbClr val="A4C2F4"/>
                </a:solidFill>
                <a:latin typeface="Space Grotesk"/>
                <a:ea typeface="Space Grotesk"/>
                <a:cs typeface="Space Grotesk"/>
                <a:sym typeface="Space Grotesk"/>
              </a:rPr>
              <a:t> 0.95 - 0.96</a:t>
            </a: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)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Coffee &amp; Espresso ↔ Baked Goods &amp; Snacks 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(</a:t>
            </a:r>
            <a:r>
              <a:rPr lang="en" sz="1200">
                <a:solidFill>
                  <a:srgbClr val="A4C2F4"/>
                </a:solidFill>
                <a:latin typeface="Space Grotesk"/>
                <a:ea typeface="Space Grotesk"/>
                <a:cs typeface="Space Grotesk"/>
                <a:sym typeface="Space Grotesk"/>
              </a:rPr>
              <a:t>0.92 - 0.94</a:t>
            </a: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)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Tea ↔ Syrups &amp; Flavored Add-ons (</a:t>
            </a:r>
            <a:r>
              <a:rPr lang="en" sz="1200">
                <a:solidFill>
                  <a:srgbClr val="A4C2F4"/>
                </a:solidFill>
                <a:latin typeface="Space Grotesk"/>
                <a:ea typeface="Space Grotesk"/>
                <a:cs typeface="Space Grotesk"/>
                <a:sym typeface="Space Grotesk"/>
              </a:rPr>
              <a:t>0.90 - 0.92</a:t>
            </a: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)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Baked Goods &amp; Snacks ↔ Chocolate &amp; Confectionery (</a:t>
            </a:r>
            <a:r>
              <a:rPr lang="en" sz="1200">
                <a:solidFill>
                  <a:srgbClr val="9FC5E8"/>
                </a:solidFill>
                <a:latin typeface="Space Grotesk"/>
                <a:ea typeface="Space Grotesk"/>
                <a:cs typeface="Space Grotesk"/>
                <a:sym typeface="Space Grotesk"/>
              </a:rPr>
              <a:t>0.88 - 0.90</a:t>
            </a: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)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Merchandise ↔ Coffee &amp; Espresso (</a:t>
            </a:r>
            <a:r>
              <a:rPr lang="en" sz="1200">
                <a:solidFill>
                  <a:srgbClr val="9FC5E8"/>
                </a:solidFill>
                <a:latin typeface="Space Grotesk"/>
                <a:ea typeface="Space Grotesk"/>
                <a:cs typeface="Space Grotesk"/>
                <a:sym typeface="Space Grotesk"/>
              </a:rPr>
              <a:t>0.87 - 0.89</a:t>
            </a: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)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Other Beverages shows weaker ties (</a:t>
            </a:r>
            <a:r>
              <a:rPr lang="en" sz="1200">
                <a:solidFill>
                  <a:srgbClr val="9FC5E8"/>
                </a:solidFill>
                <a:latin typeface="Space Grotesk"/>
                <a:ea typeface="Space Grotesk"/>
                <a:cs typeface="Space Grotesk"/>
                <a:sym typeface="Space Grotesk"/>
              </a:rPr>
              <a:t>lightest edges, 0.86 - 0.88</a:t>
            </a:r>
            <a:r>
              <a:rPr lang="en"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)</a:t>
            </a: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205"/>
          <p:cNvSpPr txBox="1">
            <a:spLocks noGrp="1"/>
          </p:cNvSpPr>
          <p:nvPr>
            <p:ph type="title"/>
          </p:nvPr>
        </p:nvSpPr>
        <p:spPr>
          <a:xfrm>
            <a:off x="9452225" y="1910425"/>
            <a:ext cx="44064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9" name="Google Shape;2219;p205"/>
          <p:cNvSpPr txBox="1">
            <a:spLocks noGrp="1"/>
          </p:cNvSpPr>
          <p:nvPr>
            <p:ph type="title"/>
          </p:nvPr>
        </p:nvSpPr>
        <p:spPr>
          <a:xfrm>
            <a:off x="230900" y="223475"/>
            <a:ext cx="4014300" cy="2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9900"/>
                </a:solidFill>
              </a:rPr>
              <a:t>Network Graph</a:t>
            </a:r>
            <a:endParaRPr sz="3300">
              <a:solidFill>
                <a:srgbClr val="FF9900"/>
              </a:solidFill>
            </a:endParaRPr>
          </a:p>
        </p:txBody>
      </p:sp>
      <p:pic>
        <p:nvPicPr>
          <p:cNvPr id="2220" name="Google Shape;2220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25" y="857375"/>
            <a:ext cx="4151449" cy="38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1" name="Google Shape;2221;p205"/>
          <p:cNvSpPr/>
          <p:nvPr/>
        </p:nvSpPr>
        <p:spPr>
          <a:xfrm>
            <a:off x="4634650" y="205475"/>
            <a:ext cx="4363800" cy="449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700" b="1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Important Business Implication</a:t>
            </a:r>
            <a:endParaRPr sz="1700" b="1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•Bundle syrups with any coffee or tea purchase, these are our strongest cross-sell opportunities.</a:t>
            </a:r>
            <a:endParaRPr sz="15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•Suggest pastries or snack items to beverage buyers, especially coffee drinkers.</a:t>
            </a:r>
            <a:endParaRPr sz="15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•Offer chocolate confectionery alongside with baked goods to increase basket size.</a:t>
            </a:r>
            <a:endParaRPr sz="15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•When a customer selects a coffee beverage, prompt them with branded merchandise (mugs, T-shirts)</a:t>
            </a:r>
            <a:endParaRPr sz="15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206"/>
          <p:cNvSpPr txBox="1">
            <a:spLocks noGrp="1"/>
          </p:cNvSpPr>
          <p:nvPr>
            <p:ph type="title" idx="6"/>
          </p:nvPr>
        </p:nvSpPr>
        <p:spPr>
          <a:xfrm>
            <a:off x="230900" y="381000"/>
            <a:ext cx="74820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9900"/>
                </a:solidFill>
              </a:rPr>
              <a:t>Coffee Recommendation Engine </a:t>
            </a:r>
            <a:endParaRPr sz="3000">
              <a:solidFill>
                <a:srgbClr val="FF9900"/>
              </a:solidFill>
            </a:endParaRPr>
          </a:p>
        </p:txBody>
      </p:sp>
      <p:grpSp>
        <p:nvGrpSpPr>
          <p:cNvPr id="2227" name="Google Shape;2227;p206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228" name="Google Shape;2228;p206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229" name="Google Shape;2229;p206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230" name="Google Shape;2230;p206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31" name="Google Shape;2231;p206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232" name="Google Shape;2232;p206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2233" name="Google Shape;2233;p206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34" name="Google Shape;2234;p206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29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35" name="Google Shape;2235;p206"/>
          <p:cNvSpPr txBox="1">
            <a:spLocks noGrp="1"/>
          </p:cNvSpPr>
          <p:nvPr>
            <p:ph type="body" idx="2"/>
          </p:nvPr>
        </p:nvSpPr>
        <p:spPr>
          <a:xfrm>
            <a:off x="371988" y="2437750"/>
            <a:ext cx="2456400" cy="24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Response time: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73 seconds.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Cost/seconds: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1.35 cents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Average cost/order: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$0.986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236" name="Google Shape;2236;p206"/>
          <p:cNvSpPr txBox="1">
            <a:spLocks noGrp="1"/>
          </p:cNvSpPr>
          <p:nvPr>
            <p:ph type="title" idx="4"/>
          </p:nvPr>
        </p:nvSpPr>
        <p:spPr>
          <a:xfrm>
            <a:off x="349050" y="1565975"/>
            <a:ext cx="25023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LLM</a:t>
            </a:r>
            <a:endParaRPr sz="2300"/>
          </a:p>
        </p:txBody>
      </p:sp>
      <p:sp>
        <p:nvSpPr>
          <p:cNvPr id="2237" name="Google Shape;2237;p206"/>
          <p:cNvSpPr txBox="1"/>
          <p:nvPr/>
        </p:nvSpPr>
        <p:spPr>
          <a:xfrm>
            <a:off x="5990650" y="1266225"/>
            <a:ext cx="3022200" cy="390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38" name="Google Shape;2238;p206"/>
          <p:cNvSpPr txBox="1"/>
          <p:nvPr/>
        </p:nvSpPr>
        <p:spPr>
          <a:xfrm>
            <a:off x="3035775" y="1329125"/>
            <a:ext cx="3022200" cy="38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180"/>
          <p:cNvSpPr txBox="1">
            <a:spLocks noGrp="1"/>
          </p:cNvSpPr>
          <p:nvPr>
            <p:ph type="title" idx="5"/>
          </p:nvPr>
        </p:nvSpPr>
        <p:spPr>
          <a:xfrm>
            <a:off x="3320850" y="2431250"/>
            <a:ext cx="2502300" cy="73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Opportunity</a:t>
            </a:r>
            <a:endParaRPr/>
          </a:p>
        </p:txBody>
      </p:sp>
      <p:sp>
        <p:nvSpPr>
          <p:cNvPr id="1770" name="Google Shape;1770;p180"/>
          <p:cNvSpPr txBox="1">
            <a:spLocks noGrp="1"/>
          </p:cNvSpPr>
          <p:nvPr>
            <p:ph type="body" idx="1"/>
          </p:nvPr>
        </p:nvSpPr>
        <p:spPr>
          <a:xfrm>
            <a:off x="356300" y="3514200"/>
            <a:ext cx="2456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/>
              <a:t>⬤ </a:t>
            </a:r>
            <a:r>
              <a:rPr lang="en" b="1"/>
              <a:t>Problem 1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Recorded sales data shows majority of customers only purchase 1 item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/>
              <a:t>⬤ </a:t>
            </a:r>
            <a:r>
              <a:rPr lang="en" b="1"/>
              <a:t>Problem 2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/>
              <a:t>Only 1 month of company records available, making analysis difficult</a:t>
            </a:r>
            <a:endParaRPr/>
          </a:p>
        </p:txBody>
      </p:sp>
      <p:sp>
        <p:nvSpPr>
          <p:cNvPr id="1771" name="Google Shape;1771;p180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29748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Project Overview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772" name="Google Shape;1772;p180"/>
          <p:cNvSpPr txBox="1">
            <a:spLocks noGrp="1"/>
          </p:cNvSpPr>
          <p:nvPr>
            <p:ph type="body" idx="2"/>
          </p:nvPr>
        </p:nvSpPr>
        <p:spPr>
          <a:xfrm>
            <a:off x="3343788" y="3514200"/>
            <a:ext cx="2456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⬤ </a:t>
            </a:r>
            <a:r>
              <a:rPr lang="en" b="1"/>
              <a:t>Opportunity 1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Majority single-item orders represent untapped market potential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/>
              <a:t>⬤ </a:t>
            </a:r>
            <a:r>
              <a:rPr lang="en" b="1"/>
              <a:t>Opportunity 2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/>
              <a:t>Limited records demand innovative systems with minimal data</a:t>
            </a:r>
            <a:endParaRPr/>
          </a:p>
        </p:txBody>
      </p:sp>
      <p:sp>
        <p:nvSpPr>
          <p:cNvPr id="1773" name="Google Shape;1773;p180"/>
          <p:cNvSpPr txBox="1">
            <a:spLocks noGrp="1"/>
          </p:cNvSpPr>
          <p:nvPr>
            <p:ph type="body" idx="3"/>
          </p:nvPr>
        </p:nvSpPr>
        <p:spPr>
          <a:xfrm>
            <a:off x="6331275" y="3285600"/>
            <a:ext cx="2456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⬤ </a:t>
            </a:r>
            <a:r>
              <a:rPr lang="en" b="1"/>
              <a:t>Recommender Systems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/>
              <a:t>Product recommendations based on limited sales data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Apriori Systems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Collaborative Filtering Systems</a:t>
            </a:r>
            <a:endParaRPr/>
          </a:p>
        </p:txBody>
      </p:sp>
      <p:sp>
        <p:nvSpPr>
          <p:cNvPr id="1774" name="Google Shape;1774;p180"/>
          <p:cNvSpPr txBox="1">
            <a:spLocks noGrp="1"/>
          </p:cNvSpPr>
          <p:nvPr>
            <p:ph type="title" idx="4"/>
          </p:nvPr>
        </p:nvSpPr>
        <p:spPr>
          <a:xfrm>
            <a:off x="333350" y="2431250"/>
            <a:ext cx="25023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775" name="Google Shape;1775;p180"/>
          <p:cNvSpPr txBox="1">
            <a:spLocks noGrp="1"/>
          </p:cNvSpPr>
          <p:nvPr>
            <p:ph type="title" idx="6"/>
          </p:nvPr>
        </p:nvSpPr>
        <p:spPr>
          <a:xfrm>
            <a:off x="6308325" y="2431250"/>
            <a:ext cx="2502300" cy="73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Solution</a:t>
            </a:r>
            <a:endParaRPr/>
          </a:p>
        </p:txBody>
      </p:sp>
      <p:grpSp>
        <p:nvGrpSpPr>
          <p:cNvPr id="1776" name="Google Shape;1776;p180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1777" name="Google Shape;1777;p180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1778" name="Google Shape;1778;p180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1779" name="Google Shape;1779;p180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80" name="Google Shape;1780;p180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1781" name="Google Shape;1781;p180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1782" name="Google Shape;1782;p180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83" name="Google Shape;1783;p180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84" name="Google Shape;1784;p180"/>
          <p:cNvSpPr/>
          <p:nvPr/>
        </p:nvSpPr>
        <p:spPr>
          <a:xfrm>
            <a:off x="3084588" y="1641600"/>
            <a:ext cx="2974800" cy="348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85" name="Google Shape;1785;p180"/>
          <p:cNvSpPr/>
          <p:nvPr/>
        </p:nvSpPr>
        <p:spPr>
          <a:xfrm>
            <a:off x="6056388" y="1641600"/>
            <a:ext cx="2974800" cy="348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86" name="Google Shape;1786;p180"/>
          <p:cNvSpPr/>
          <p:nvPr/>
        </p:nvSpPr>
        <p:spPr>
          <a:xfrm>
            <a:off x="230900" y="2310200"/>
            <a:ext cx="2956800" cy="2853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>
                <a:latin typeface="Space Grotesk"/>
                <a:ea typeface="Space Grotesk"/>
                <a:cs typeface="Space Grotesk"/>
                <a:sym typeface="Space Grotesk"/>
              </a:rPr>
              <a:t>Part 1</a:t>
            </a:r>
            <a:endParaRPr sz="2400" b="1" u="sng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pace Grotesk"/>
                <a:ea typeface="Space Grotesk"/>
                <a:cs typeface="Space Grotesk"/>
                <a:sym typeface="Space Grotesk"/>
              </a:rPr>
              <a:t>Data Overview</a:t>
            </a: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pace Grotesk"/>
                <a:ea typeface="Space Grotesk"/>
                <a:cs typeface="Space Grotesk"/>
                <a:sym typeface="Space Grotesk"/>
              </a:rPr>
              <a:t>Exploratory Data Analysis</a:t>
            </a: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87" name="Google Shape;1787;p180"/>
          <p:cNvSpPr/>
          <p:nvPr/>
        </p:nvSpPr>
        <p:spPr>
          <a:xfrm>
            <a:off x="3184650" y="2355050"/>
            <a:ext cx="2871900" cy="2808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>
                <a:latin typeface="Space Grotesk"/>
                <a:ea typeface="Space Grotesk"/>
                <a:cs typeface="Space Grotesk"/>
                <a:sym typeface="Space Grotesk"/>
              </a:rPr>
              <a:t>Part 2</a:t>
            </a:r>
            <a:endParaRPr sz="2400" b="1" u="sng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pace Grotesk"/>
                <a:ea typeface="Space Grotesk"/>
                <a:cs typeface="Space Grotesk"/>
                <a:sym typeface="Space Grotesk"/>
              </a:rPr>
              <a:t>Model Design</a:t>
            </a: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pace Grotesk"/>
                <a:ea typeface="Space Grotesk"/>
                <a:cs typeface="Space Grotesk"/>
                <a:sym typeface="Space Grotesk"/>
              </a:rPr>
              <a:t>Evaluation</a:t>
            </a: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88" name="Google Shape;1788;p180"/>
          <p:cNvSpPr txBox="1"/>
          <p:nvPr/>
        </p:nvSpPr>
        <p:spPr>
          <a:xfrm>
            <a:off x="230900" y="1532550"/>
            <a:ext cx="8579700" cy="8430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Design a Product Recommendation System to </a:t>
            </a:r>
            <a:endParaRPr sz="2000" b="1" i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Upsell Products at Cash Register Sales Point</a:t>
            </a:r>
            <a:endParaRPr sz="2000" b="1" i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89" name="Google Shape;1789;p180"/>
          <p:cNvSpPr/>
          <p:nvPr/>
        </p:nvSpPr>
        <p:spPr>
          <a:xfrm>
            <a:off x="6059408" y="2375575"/>
            <a:ext cx="2751600" cy="2768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>
                <a:latin typeface="Space Grotesk"/>
                <a:ea typeface="Space Grotesk"/>
                <a:cs typeface="Space Grotesk"/>
                <a:sym typeface="Space Grotesk"/>
              </a:rPr>
              <a:t>Part 3</a:t>
            </a:r>
            <a:endParaRPr sz="2400" b="1" u="sng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pace Grotesk"/>
                <a:ea typeface="Space Grotesk"/>
                <a:cs typeface="Space Grotesk"/>
                <a:sym typeface="Space Grotesk"/>
              </a:rPr>
              <a:t>Projections </a:t>
            </a: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pace Grotesk"/>
                <a:ea typeface="Space Grotesk"/>
                <a:cs typeface="Space Grotesk"/>
                <a:sym typeface="Space Grotesk"/>
              </a:rPr>
              <a:t>Key Insights</a:t>
            </a: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transition spd="med">
    <p:push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207"/>
          <p:cNvSpPr txBox="1">
            <a:spLocks noGrp="1"/>
          </p:cNvSpPr>
          <p:nvPr>
            <p:ph type="body" idx="2"/>
          </p:nvPr>
        </p:nvSpPr>
        <p:spPr>
          <a:xfrm>
            <a:off x="3343788" y="2437750"/>
            <a:ext cx="2456400" cy="24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Response time: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600"/>
              <a:t>11.2 seconds.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600"/>
              <a:t>Cost/seconds: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1.13 cents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Average cost/order: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600"/>
              <a:t>$0.127</a:t>
            </a:r>
            <a:endParaRPr sz="1600"/>
          </a:p>
        </p:txBody>
      </p:sp>
      <p:sp>
        <p:nvSpPr>
          <p:cNvPr id="2244" name="Google Shape;2244;p207"/>
          <p:cNvSpPr txBox="1">
            <a:spLocks noGrp="1"/>
          </p:cNvSpPr>
          <p:nvPr>
            <p:ph type="title" idx="4"/>
          </p:nvPr>
        </p:nvSpPr>
        <p:spPr>
          <a:xfrm>
            <a:off x="3320850" y="1565975"/>
            <a:ext cx="25023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Chatbot</a:t>
            </a:r>
            <a:endParaRPr sz="2300"/>
          </a:p>
        </p:txBody>
      </p:sp>
      <p:sp>
        <p:nvSpPr>
          <p:cNvPr id="2245" name="Google Shape;2245;p207"/>
          <p:cNvSpPr txBox="1">
            <a:spLocks noGrp="1"/>
          </p:cNvSpPr>
          <p:nvPr>
            <p:ph type="title" idx="6"/>
          </p:nvPr>
        </p:nvSpPr>
        <p:spPr>
          <a:xfrm>
            <a:off x="230900" y="381000"/>
            <a:ext cx="74820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9900"/>
                </a:solidFill>
              </a:rPr>
              <a:t>Coffee Recommendation Engine </a:t>
            </a:r>
            <a:endParaRPr sz="3000">
              <a:solidFill>
                <a:srgbClr val="FF9900"/>
              </a:solidFill>
            </a:endParaRPr>
          </a:p>
        </p:txBody>
      </p:sp>
      <p:grpSp>
        <p:nvGrpSpPr>
          <p:cNvPr id="2246" name="Google Shape;2246;p207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247" name="Google Shape;2247;p207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248" name="Google Shape;2248;p207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249" name="Google Shape;2249;p207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50" name="Google Shape;2250;p207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251" name="Google Shape;2251;p207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2252" name="Google Shape;2252;p207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53" name="Google Shape;2253;p207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30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54" name="Google Shape;2254;p207"/>
          <p:cNvSpPr txBox="1">
            <a:spLocks noGrp="1"/>
          </p:cNvSpPr>
          <p:nvPr>
            <p:ph type="body" idx="2"/>
          </p:nvPr>
        </p:nvSpPr>
        <p:spPr>
          <a:xfrm>
            <a:off x="371988" y="2437750"/>
            <a:ext cx="2456400" cy="24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Response time: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73 seconds.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Cost/seconds: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1.35 cents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Average cost/order: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$0.986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255" name="Google Shape;2255;p207"/>
          <p:cNvSpPr txBox="1">
            <a:spLocks noGrp="1"/>
          </p:cNvSpPr>
          <p:nvPr>
            <p:ph type="title" idx="4"/>
          </p:nvPr>
        </p:nvSpPr>
        <p:spPr>
          <a:xfrm>
            <a:off x="349050" y="1565975"/>
            <a:ext cx="25023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LLM</a:t>
            </a:r>
            <a:endParaRPr sz="2300"/>
          </a:p>
        </p:txBody>
      </p:sp>
      <p:sp>
        <p:nvSpPr>
          <p:cNvPr id="2256" name="Google Shape;2256;p207"/>
          <p:cNvSpPr txBox="1"/>
          <p:nvPr/>
        </p:nvSpPr>
        <p:spPr>
          <a:xfrm>
            <a:off x="6158050" y="1266225"/>
            <a:ext cx="2854800" cy="387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208"/>
          <p:cNvSpPr txBox="1">
            <a:spLocks noGrp="1"/>
          </p:cNvSpPr>
          <p:nvPr>
            <p:ph type="body" idx="2"/>
          </p:nvPr>
        </p:nvSpPr>
        <p:spPr>
          <a:xfrm>
            <a:off x="3343788" y="2437750"/>
            <a:ext cx="2456400" cy="24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Response time: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11.2 seconds.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Cost/seconds: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1.13 cents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Average cost/order: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$0.127</a:t>
            </a:r>
            <a:endParaRPr sz="1600"/>
          </a:p>
        </p:txBody>
      </p:sp>
      <p:sp>
        <p:nvSpPr>
          <p:cNvPr id="2262" name="Google Shape;2262;p208"/>
          <p:cNvSpPr txBox="1">
            <a:spLocks noGrp="1"/>
          </p:cNvSpPr>
          <p:nvPr>
            <p:ph type="title" idx="4"/>
          </p:nvPr>
        </p:nvSpPr>
        <p:spPr>
          <a:xfrm>
            <a:off x="3320850" y="1565975"/>
            <a:ext cx="25023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Chatbot</a:t>
            </a:r>
            <a:endParaRPr sz="2300"/>
          </a:p>
        </p:txBody>
      </p:sp>
      <p:sp>
        <p:nvSpPr>
          <p:cNvPr id="2263" name="Google Shape;2263;p208"/>
          <p:cNvSpPr txBox="1">
            <a:spLocks noGrp="1"/>
          </p:cNvSpPr>
          <p:nvPr>
            <p:ph type="title" idx="6"/>
          </p:nvPr>
        </p:nvSpPr>
        <p:spPr>
          <a:xfrm>
            <a:off x="230900" y="381000"/>
            <a:ext cx="74820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9900"/>
                </a:solidFill>
              </a:rPr>
              <a:t>Coffee Recommendation Engine</a:t>
            </a:r>
            <a:endParaRPr sz="3000">
              <a:solidFill>
                <a:srgbClr val="FF9900"/>
              </a:solidFill>
            </a:endParaRPr>
          </a:p>
        </p:txBody>
      </p:sp>
      <p:grpSp>
        <p:nvGrpSpPr>
          <p:cNvPr id="2264" name="Google Shape;2264;p208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265" name="Google Shape;2265;p208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266" name="Google Shape;2266;p208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267" name="Google Shape;2267;p208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68" name="Google Shape;2268;p208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269" name="Google Shape;2269;p208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2270" name="Google Shape;2270;p208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71" name="Google Shape;2271;p208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31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72" name="Google Shape;2272;p208"/>
          <p:cNvSpPr txBox="1">
            <a:spLocks noGrp="1"/>
          </p:cNvSpPr>
          <p:nvPr>
            <p:ph type="body" idx="2"/>
          </p:nvPr>
        </p:nvSpPr>
        <p:spPr>
          <a:xfrm>
            <a:off x="371988" y="2437750"/>
            <a:ext cx="2456400" cy="24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Response time: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73 seconds.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Cost/seconds: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1.35 cents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Average cost/order: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$0.986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273" name="Google Shape;2273;p208"/>
          <p:cNvSpPr txBox="1">
            <a:spLocks noGrp="1"/>
          </p:cNvSpPr>
          <p:nvPr>
            <p:ph type="title" idx="4"/>
          </p:nvPr>
        </p:nvSpPr>
        <p:spPr>
          <a:xfrm>
            <a:off x="349050" y="1565975"/>
            <a:ext cx="25023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LLM</a:t>
            </a:r>
            <a:endParaRPr sz="2300"/>
          </a:p>
        </p:txBody>
      </p:sp>
      <p:sp>
        <p:nvSpPr>
          <p:cNvPr id="2274" name="Google Shape;2274;p208"/>
          <p:cNvSpPr txBox="1"/>
          <p:nvPr/>
        </p:nvSpPr>
        <p:spPr>
          <a:xfrm>
            <a:off x="6057900" y="1266225"/>
            <a:ext cx="3041400" cy="387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275" name="Google Shape;2275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875" y="1626075"/>
            <a:ext cx="757825" cy="7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6" name="Google Shape;2276;p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799" y="1626075"/>
            <a:ext cx="598546" cy="5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209"/>
          <p:cNvSpPr txBox="1">
            <a:spLocks noGrp="1"/>
          </p:cNvSpPr>
          <p:nvPr>
            <p:ph type="body" idx="2"/>
          </p:nvPr>
        </p:nvSpPr>
        <p:spPr>
          <a:xfrm>
            <a:off x="3343788" y="2437750"/>
            <a:ext cx="2456400" cy="24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Our chatbot reporting a sample phrase, random product from suggested category, and product price</a:t>
            </a:r>
            <a:endParaRPr sz="1900"/>
          </a:p>
        </p:txBody>
      </p:sp>
      <p:sp>
        <p:nvSpPr>
          <p:cNvPr id="2282" name="Google Shape;2282;p209"/>
          <p:cNvSpPr txBox="1">
            <a:spLocks noGrp="1"/>
          </p:cNvSpPr>
          <p:nvPr>
            <p:ph type="title" idx="4"/>
          </p:nvPr>
        </p:nvSpPr>
        <p:spPr>
          <a:xfrm>
            <a:off x="3320850" y="1565975"/>
            <a:ext cx="25023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Chatbot</a:t>
            </a:r>
            <a:endParaRPr sz="2300"/>
          </a:p>
        </p:txBody>
      </p:sp>
      <p:sp>
        <p:nvSpPr>
          <p:cNvPr id="2283" name="Google Shape;2283;p209"/>
          <p:cNvSpPr txBox="1">
            <a:spLocks noGrp="1"/>
          </p:cNvSpPr>
          <p:nvPr>
            <p:ph type="title" idx="6"/>
          </p:nvPr>
        </p:nvSpPr>
        <p:spPr>
          <a:xfrm>
            <a:off x="230900" y="381000"/>
            <a:ext cx="86484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9900"/>
                </a:solidFill>
              </a:rPr>
              <a:t>Optimal Model Selected Combined with Chatbot Recommendation Engine</a:t>
            </a:r>
            <a:endParaRPr sz="3000">
              <a:solidFill>
                <a:srgbClr val="FF9900"/>
              </a:solidFill>
            </a:endParaRPr>
          </a:p>
        </p:txBody>
      </p:sp>
      <p:grpSp>
        <p:nvGrpSpPr>
          <p:cNvPr id="2284" name="Google Shape;2284;p209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285" name="Google Shape;2285;p209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286" name="Google Shape;2286;p209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287" name="Google Shape;2287;p209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88" name="Google Shape;2288;p209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289" name="Google Shape;2289;p209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2290" name="Google Shape;2290;p209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91" name="Google Shape;2291;p209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32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92" name="Google Shape;2292;p209"/>
          <p:cNvSpPr txBox="1">
            <a:spLocks noGrp="1"/>
          </p:cNvSpPr>
          <p:nvPr>
            <p:ph type="body" idx="2"/>
          </p:nvPr>
        </p:nvSpPr>
        <p:spPr>
          <a:xfrm>
            <a:off x="371988" y="2437750"/>
            <a:ext cx="2456400" cy="24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Simple category based on recommender outperforms other models</a:t>
            </a:r>
            <a:endParaRPr sz="1600"/>
          </a:p>
        </p:txBody>
      </p:sp>
      <p:sp>
        <p:nvSpPr>
          <p:cNvPr id="2293" name="Google Shape;2293;p209"/>
          <p:cNvSpPr txBox="1">
            <a:spLocks noGrp="1"/>
          </p:cNvSpPr>
          <p:nvPr>
            <p:ph type="title" idx="4"/>
          </p:nvPr>
        </p:nvSpPr>
        <p:spPr>
          <a:xfrm>
            <a:off x="349050" y="1565975"/>
            <a:ext cx="25023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Category-Based</a:t>
            </a:r>
            <a:endParaRPr sz="2300"/>
          </a:p>
        </p:txBody>
      </p:sp>
      <p:sp>
        <p:nvSpPr>
          <p:cNvPr id="2294" name="Google Shape;2294;p209"/>
          <p:cNvSpPr txBox="1">
            <a:spLocks noGrp="1"/>
          </p:cNvSpPr>
          <p:nvPr>
            <p:ph type="title" idx="4"/>
          </p:nvPr>
        </p:nvSpPr>
        <p:spPr>
          <a:xfrm>
            <a:off x="6292650" y="1584875"/>
            <a:ext cx="25023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Sample Output</a:t>
            </a:r>
            <a:endParaRPr sz="2300"/>
          </a:p>
        </p:txBody>
      </p:sp>
      <p:sp>
        <p:nvSpPr>
          <p:cNvPr id="2295" name="Google Shape;2295;p209"/>
          <p:cNvSpPr txBox="1"/>
          <p:nvPr/>
        </p:nvSpPr>
        <p:spPr>
          <a:xfrm>
            <a:off x="6264500" y="2123675"/>
            <a:ext cx="22782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Backend:</a:t>
            </a:r>
            <a:endParaRPr sz="1900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296" name="Google Shape;2296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650" y="2571750"/>
            <a:ext cx="2502300" cy="80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209"/>
          <p:cNvSpPr txBox="1"/>
          <p:nvPr/>
        </p:nvSpPr>
        <p:spPr>
          <a:xfrm>
            <a:off x="6228025" y="3398000"/>
            <a:ext cx="22782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Frontend:</a:t>
            </a:r>
            <a:endParaRPr sz="1900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298" name="Google Shape;2298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4500" y="3845100"/>
            <a:ext cx="2614725" cy="8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9" name="Google Shape;2299;p209"/>
          <p:cNvSpPr/>
          <p:nvPr/>
        </p:nvSpPr>
        <p:spPr>
          <a:xfrm>
            <a:off x="5684250" y="3211575"/>
            <a:ext cx="747300" cy="29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00" name="Google Shape;2300;p209"/>
          <p:cNvSpPr/>
          <p:nvPr/>
        </p:nvSpPr>
        <p:spPr>
          <a:xfrm>
            <a:off x="3012175" y="2980725"/>
            <a:ext cx="336600" cy="636900"/>
          </a:xfrm>
          <a:prstGeom prst="mathPlus">
            <a:avLst>
              <a:gd name="adj1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01" name="Google Shape;2301;p209"/>
          <p:cNvSpPr/>
          <p:nvPr/>
        </p:nvSpPr>
        <p:spPr>
          <a:xfrm>
            <a:off x="2759700" y="3039825"/>
            <a:ext cx="652800" cy="636900"/>
          </a:xfrm>
          <a:prstGeom prst="mathPlus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210"/>
          <p:cNvSpPr txBox="1">
            <a:spLocks noGrp="1"/>
          </p:cNvSpPr>
          <p:nvPr>
            <p:ph type="title"/>
          </p:nvPr>
        </p:nvSpPr>
        <p:spPr>
          <a:xfrm>
            <a:off x="73600" y="393400"/>
            <a:ext cx="5519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Revenue Projections</a:t>
            </a:r>
            <a:endParaRPr>
              <a:solidFill>
                <a:srgbClr val="FF9900"/>
              </a:solidFill>
            </a:endParaRPr>
          </a:p>
        </p:txBody>
      </p:sp>
      <p:grpSp>
        <p:nvGrpSpPr>
          <p:cNvPr id="2307" name="Google Shape;2307;p210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308" name="Google Shape;2308;p210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309" name="Google Shape;2309;p210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310" name="Google Shape;2310;p210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11" name="Google Shape;2311;p210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312" name="Google Shape;2312;p210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2313" name="Google Shape;2313;p210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14" name="Google Shape;2314;p210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33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15" name="Google Shape;2315;p210"/>
          <p:cNvSpPr txBox="1"/>
          <p:nvPr/>
        </p:nvSpPr>
        <p:spPr>
          <a:xfrm>
            <a:off x="229175" y="1285800"/>
            <a:ext cx="2834100" cy="23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Sales Expectation</a:t>
            </a:r>
            <a:endParaRPr sz="18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01168" lvl="0" indent="-2197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"/>
              <a:buChar char="●"/>
            </a:pPr>
            <a:r>
              <a:rPr lang="en" sz="13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Number of customers’ single-item orders per month per store &lt;10,000</a:t>
            </a:r>
            <a:endParaRPr sz="13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01168" lvl="0" indent="-2197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"/>
              <a:buChar char="●"/>
            </a:pPr>
            <a:r>
              <a:rPr lang="en" sz="13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Assuming 10% of customers add 1 recommended item</a:t>
            </a:r>
            <a:endParaRPr sz="13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01168" lvl="0" indent="-2197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"/>
              <a:buChar char="●"/>
            </a:pPr>
            <a:r>
              <a:rPr lang="en" sz="13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@ Average Product Price: $6.58</a:t>
            </a:r>
            <a:endParaRPr sz="13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01168" lvl="0" indent="-2197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"/>
              <a:buChar char="●"/>
            </a:pPr>
            <a:r>
              <a:rPr lang="en" sz="13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@ Average Product Cost: $3.89</a:t>
            </a:r>
            <a:endParaRPr sz="13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01168" lvl="0" indent="-2197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"/>
              <a:buChar char="●"/>
            </a:pPr>
            <a:r>
              <a:rPr lang="en" sz="13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@ Average Net: $2.69</a:t>
            </a:r>
            <a:endParaRPr sz="13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16" name="Google Shape;2316;p210"/>
          <p:cNvSpPr/>
          <p:nvPr/>
        </p:nvSpPr>
        <p:spPr>
          <a:xfrm>
            <a:off x="3020025" y="2272900"/>
            <a:ext cx="1014600" cy="7389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17" name="Google Shape;2317;p210"/>
          <p:cNvSpPr/>
          <p:nvPr/>
        </p:nvSpPr>
        <p:spPr>
          <a:xfrm>
            <a:off x="6456900" y="1974025"/>
            <a:ext cx="283200" cy="660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18" name="Google Shape;2318;p210"/>
          <p:cNvSpPr/>
          <p:nvPr/>
        </p:nvSpPr>
        <p:spPr>
          <a:xfrm>
            <a:off x="4430400" y="2008450"/>
            <a:ext cx="283200" cy="660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19" name="Google Shape;2319;p210"/>
          <p:cNvSpPr/>
          <p:nvPr/>
        </p:nvSpPr>
        <p:spPr>
          <a:xfrm>
            <a:off x="6412675" y="3416250"/>
            <a:ext cx="283200" cy="660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20" name="Google Shape;2320;p210"/>
          <p:cNvSpPr/>
          <p:nvPr/>
        </p:nvSpPr>
        <p:spPr>
          <a:xfrm>
            <a:off x="4507763" y="3466400"/>
            <a:ext cx="283200" cy="660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transition spd="med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211"/>
          <p:cNvSpPr txBox="1">
            <a:spLocks noGrp="1"/>
          </p:cNvSpPr>
          <p:nvPr>
            <p:ph type="title"/>
          </p:nvPr>
        </p:nvSpPr>
        <p:spPr>
          <a:xfrm>
            <a:off x="73600" y="393400"/>
            <a:ext cx="5519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Revenue Projections</a:t>
            </a:r>
            <a:endParaRPr>
              <a:solidFill>
                <a:srgbClr val="FF9900"/>
              </a:solidFill>
            </a:endParaRPr>
          </a:p>
        </p:txBody>
      </p:sp>
      <p:grpSp>
        <p:nvGrpSpPr>
          <p:cNvPr id="2326" name="Google Shape;2326;p211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327" name="Google Shape;2327;p211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328" name="Google Shape;2328;p211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329" name="Google Shape;2329;p211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0" name="Google Shape;2330;p211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331" name="Google Shape;2331;p211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2332" name="Google Shape;2332;p211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33" name="Google Shape;2333;p211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34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34" name="Google Shape;2334;p211"/>
          <p:cNvSpPr/>
          <p:nvPr/>
        </p:nvSpPr>
        <p:spPr>
          <a:xfrm>
            <a:off x="4072525" y="1196100"/>
            <a:ext cx="4638300" cy="3272400"/>
          </a:xfrm>
          <a:prstGeom prst="roundRect">
            <a:avLst>
              <a:gd name="adj" fmla="val 7319"/>
            </a:avLst>
          </a:prstGeom>
          <a:solidFill>
            <a:srgbClr val="E9FFE5"/>
          </a:solidFill>
          <a:ln>
            <a:noFill/>
          </a:ln>
        </p:spPr>
        <p:txBody>
          <a:bodyPr spcFirstLastPara="1" wrap="square" lIns="118925" tIns="118925" rIns="118925" bIns="118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21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5" name="Google Shape;2335;p211"/>
          <p:cNvSpPr txBox="1"/>
          <p:nvPr/>
        </p:nvSpPr>
        <p:spPr>
          <a:xfrm>
            <a:off x="229175" y="1285800"/>
            <a:ext cx="2834100" cy="23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Sales Expectation</a:t>
            </a:r>
            <a:endParaRPr sz="18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01168" lvl="0" indent="-2197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"/>
              <a:buChar char="●"/>
            </a:pPr>
            <a:r>
              <a:rPr lang="en" sz="13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Number of customers’ single-item orders per month per store &lt;10,000</a:t>
            </a:r>
            <a:endParaRPr sz="13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01168" lvl="0" indent="-2197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"/>
              <a:buChar char="●"/>
            </a:pPr>
            <a:r>
              <a:rPr lang="en" sz="13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Assuming 10% of customers add 1 recommended item</a:t>
            </a:r>
            <a:endParaRPr sz="13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01168" lvl="0" indent="-2197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"/>
              <a:buChar char="●"/>
            </a:pPr>
            <a:r>
              <a:rPr lang="en" sz="13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@ Average Product Price: $6.58</a:t>
            </a:r>
            <a:endParaRPr sz="13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01168" lvl="0" indent="-2197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"/>
              <a:buChar char="●"/>
            </a:pPr>
            <a:r>
              <a:rPr lang="en" sz="13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@ Average Product Cost: $3.89</a:t>
            </a:r>
            <a:endParaRPr sz="13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01168" lvl="0" indent="-2197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"/>
              <a:buChar char="●"/>
            </a:pPr>
            <a:r>
              <a:rPr lang="en" sz="13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@ Average Net: $2.69</a:t>
            </a:r>
            <a:endParaRPr sz="13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6" name="Google Shape;2336;p211"/>
          <p:cNvSpPr txBox="1"/>
          <p:nvPr/>
        </p:nvSpPr>
        <p:spPr>
          <a:xfrm>
            <a:off x="4593813" y="1426889"/>
            <a:ext cx="17574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5" tIns="118925" rIns="118925" bIns="1189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AA01"/>
                </a:solidFill>
                <a:latin typeface="Inter"/>
                <a:ea typeface="Inter"/>
                <a:cs typeface="Inter"/>
                <a:sym typeface="Inter"/>
              </a:rPr>
              <a:t>Monthly Revenue Growth Per Store</a:t>
            </a:r>
            <a:endParaRPr sz="1300">
              <a:solidFill>
                <a:srgbClr val="00AA0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7" name="Google Shape;2337;p211"/>
          <p:cNvSpPr txBox="1"/>
          <p:nvPr/>
        </p:nvSpPr>
        <p:spPr>
          <a:xfrm>
            <a:off x="6533855" y="1615626"/>
            <a:ext cx="1677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5" tIns="118925" rIns="118925" bIns="1189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AA01"/>
                </a:solidFill>
                <a:latin typeface="Inter"/>
                <a:ea typeface="Inter"/>
                <a:cs typeface="Inter"/>
                <a:sym typeface="Inter"/>
              </a:rPr>
              <a:t>Monthly </a:t>
            </a:r>
            <a:endParaRPr sz="1300">
              <a:solidFill>
                <a:srgbClr val="00AA0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AA01"/>
                </a:solidFill>
                <a:latin typeface="Inter"/>
                <a:ea typeface="Inter"/>
                <a:cs typeface="Inter"/>
                <a:sym typeface="Inter"/>
              </a:rPr>
              <a:t>Growth Rate</a:t>
            </a:r>
            <a:endParaRPr sz="1300">
              <a:solidFill>
                <a:srgbClr val="00AA0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AA0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8" name="Google Shape;2338;p211"/>
          <p:cNvSpPr txBox="1"/>
          <p:nvPr/>
        </p:nvSpPr>
        <p:spPr>
          <a:xfrm>
            <a:off x="6373033" y="1878558"/>
            <a:ext cx="22881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5" tIns="118925" rIns="118925" bIns="118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50">
                <a:solidFill>
                  <a:srgbClr val="013D27"/>
                </a:solidFill>
                <a:latin typeface="Inter"/>
                <a:ea typeface="Inter"/>
                <a:cs typeface="Inter"/>
                <a:sym typeface="Inter"/>
              </a:rPr>
              <a:t>  2.8%</a:t>
            </a:r>
            <a:endParaRPr sz="4650">
              <a:solidFill>
                <a:srgbClr val="013D2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9" name="Google Shape;2339;p211"/>
          <p:cNvSpPr txBox="1"/>
          <p:nvPr/>
        </p:nvSpPr>
        <p:spPr>
          <a:xfrm>
            <a:off x="4596733" y="3343615"/>
            <a:ext cx="17574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5" tIns="118925" rIns="118925" bIns="118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50">
                <a:solidFill>
                  <a:srgbClr val="013D27"/>
                </a:solidFill>
                <a:latin typeface="Inter"/>
                <a:ea typeface="Inter"/>
                <a:cs typeface="Inter"/>
                <a:sym typeface="Inter"/>
              </a:rPr>
              <a:t>26K</a:t>
            </a:r>
            <a:endParaRPr sz="4650">
              <a:solidFill>
                <a:srgbClr val="013D2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40" name="Google Shape;2340;p211"/>
          <p:cNvSpPr txBox="1"/>
          <p:nvPr/>
        </p:nvSpPr>
        <p:spPr>
          <a:xfrm>
            <a:off x="4531287" y="3123527"/>
            <a:ext cx="17574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5" tIns="118925" rIns="118925" bIns="1189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AA01"/>
                </a:solidFill>
                <a:latin typeface="Inter"/>
                <a:ea typeface="Inter"/>
                <a:cs typeface="Inter"/>
                <a:sym typeface="Inter"/>
              </a:rPr>
              <a:t>Annual Revenue Growth (1 Store)</a:t>
            </a:r>
            <a:endParaRPr sz="1300">
              <a:solidFill>
                <a:srgbClr val="00AA0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41" name="Google Shape;2341;p211"/>
          <p:cNvSpPr txBox="1"/>
          <p:nvPr/>
        </p:nvSpPr>
        <p:spPr>
          <a:xfrm>
            <a:off x="4593813" y="1878555"/>
            <a:ext cx="17574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5" tIns="118925" rIns="118925" bIns="118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93">
                <a:solidFill>
                  <a:srgbClr val="013D27"/>
                </a:solidFill>
                <a:latin typeface="Inter"/>
                <a:ea typeface="Inter"/>
                <a:cs typeface="Inter"/>
                <a:sym typeface="Inter"/>
              </a:rPr>
              <a:t>2.2K</a:t>
            </a:r>
            <a:endParaRPr sz="4693">
              <a:solidFill>
                <a:srgbClr val="013D2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42" name="Google Shape;2342;p211"/>
          <p:cNvSpPr txBox="1"/>
          <p:nvPr/>
        </p:nvSpPr>
        <p:spPr>
          <a:xfrm>
            <a:off x="6372808" y="3123532"/>
            <a:ext cx="18783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5" tIns="118925" rIns="118925" bIns="1189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AA01"/>
                </a:solidFill>
                <a:latin typeface="Inter"/>
                <a:ea typeface="Inter"/>
                <a:cs typeface="Inter"/>
                <a:sym typeface="Inter"/>
              </a:rPr>
              <a:t>Annual Revenue Growth (3 Stores)</a:t>
            </a:r>
            <a:endParaRPr sz="1300">
              <a:solidFill>
                <a:srgbClr val="00AA0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43" name="Google Shape;2343;p211"/>
          <p:cNvSpPr txBox="1"/>
          <p:nvPr/>
        </p:nvSpPr>
        <p:spPr>
          <a:xfrm>
            <a:off x="6235443" y="3343613"/>
            <a:ext cx="22881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5" tIns="118925" rIns="118925" bIns="118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50">
                <a:solidFill>
                  <a:srgbClr val="013D27"/>
                </a:solidFill>
                <a:latin typeface="Inter"/>
                <a:ea typeface="Inter"/>
                <a:cs typeface="Inter"/>
                <a:sym typeface="Inter"/>
              </a:rPr>
              <a:t>79K</a:t>
            </a:r>
            <a:endParaRPr sz="4650">
              <a:solidFill>
                <a:srgbClr val="013D2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44" name="Google Shape;2344;p211"/>
          <p:cNvSpPr/>
          <p:nvPr/>
        </p:nvSpPr>
        <p:spPr>
          <a:xfrm>
            <a:off x="3020025" y="2272900"/>
            <a:ext cx="1014600" cy="7389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45" name="Google Shape;2345;p211"/>
          <p:cNvSpPr/>
          <p:nvPr/>
        </p:nvSpPr>
        <p:spPr>
          <a:xfrm>
            <a:off x="6456900" y="1974025"/>
            <a:ext cx="283200" cy="660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46" name="Google Shape;2346;p211"/>
          <p:cNvSpPr/>
          <p:nvPr/>
        </p:nvSpPr>
        <p:spPr>
          <a:xfrm>
            <a:off x="4430400" y="2008450"/>
            <a:ext cx="283200" cy="660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47" name="Google Shape;2347;p211"/>
          <p:cNvSpPr/>
          <p:nvPr/>
        </p:nvSpPr>
        <p:spPr>
          <a:xfrm>
            <a:off x="6412675" y="3416250"/>
            <a:ext cx="283200" cy="660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48" name="Google Shape;2348;p211"/>
          <p:cNvSpPr/>
          <p:nvPr/>
        </p:nvSpPr>
        <p:spPr>
          <a:xfrm>
            <a:off x="4507763" y="3466400"/>
            <a:ext cx="283200" cy="660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72618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Re-Cap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354" name="Google Shape;2354;p212"/>
          <p:cNvSpPr txBox="1">
            <a:spLocks noGrp="1"/>
          </p:cNvSpPr>
          <p:nvPr>
            <p:ph type="subTitle" idx="1"/>
          </p:nvPr>
        </p:nvSpPr>
        <p:spPr>
          <a:xfrm>
            <a:off x="228600" y="1552700"/>
            <a:ext cx="25581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2000"/>
              <a:t>Customers’ Coffee Purchases</a:t>
            </a:r>
            <a:endParaRPr/>
          </a:p>
        </p:txBody>
      </p:sp>
      <p:sp>
        <p:nvSpPr>
          <p:cNvPr id="2355" name="Google Shape;2355;p212"/>
          <p:cNvSpPr txBox="1">
            <a:spLocks noGrp="1"/>
          </p:cNvSpPr>
          <p:nvPr>
            <p:ph type="body" idx="5"/>
          </p:nvPr>
        </p:nvSpPr>
        <p:spPr>
          <a:xfrm>
            <a:off x="3940475" y="1552850"/>
            <a:ext cx="49737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 sz="1900" b="1"/>
              <a:t>75% are from single-item orders. </a:t>
            </a:r>
            <a:endParaRPr sz="1900" b="1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 sz="1900" b="1"/>
              <a:t>Great Sales Growth Opportunity!</a:t>
            </a:r>
            <a:endParaRPr sz="1900" b="1"/>
          </a:p>
        </p:txBody>
      </p:sp>
      <p:sp>
        <p:nvSpPr>
          <p:cNvPr id="2356" name="Google Shape;2356;p212"/>
          <p:cNvSpPr txBox="1">
            <a:spLocks noGrp="1"/>
          </p:cNvSpPr>
          <p:nvPr>
            <p:ph type="subTitle" idx="9"/>
          </p:nvPr>
        </p:nvSpPr>
        <p:spPr>
          <a:xfrm>
            <a:off x="3205625" y="1552850"/>
            <a:ext cx="714600" cy="783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7" name="Google Shape;2357;p212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358" name="Google Shape;2358;p212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359" name="Google Shape;2359;p212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360" name="Google Shape;2360;p212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61" name="Google Shape;2361;p212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362" name="Google Shape;2362;p212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2363" name="Google Shape;2363;p212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64" name="Google Shape;2364;p212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35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65" name="Google Shape;2365;p212"/>
          <p:cNvSpPr txBox="1"/>
          <p:nvPr/>
        </p:nvSpPr>
        <p:spPr>
          <a:xfrm>
            <a:off x="133700" y="2390850"/>
            <a:ext cx="8863500" cy="263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213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72618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Re-Cap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371" name="Google Shape;2371;p213"/>
          <p:cNvSpPr txBox="1">
            <a:spLocks noGrp="1"/>
          </p:cNvSpPr>
          <p:nvPr>
            <p:ph type="subTitle" idx="1"/>
          </p:nvPr>
        </p:nvSpPr>
        <p:spPr>
          <a:xfrm>
            <a:off x="228600" y="1552700"/>
            <a:ext cx="25581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Customers’ Coffee Purchases</a:t>
            </a:r>
            <a:endParaRPr/>
          </a:p>
        </p:txBody>
      </p:sp>
      <p:sp>
        <p:nvSpPr>
          <p:cNvPr id="2372" name="Google Shape;2372;p213"/>
          <p:cNvSpPr txBox="1">
            <a:spLocks noGrp="1"/>
          </p:cNvSpPr>
          <p:nvPr>
            <p:ph type="subTitle" idx="2"/>
          </p:nvPr>
        </p:nvSpPr>
        <p:spPr>
          <a:xfrm>
            <a:off x="206400" y="2414150"/>
            <a:ext cx="29991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 sz="2000"/>
              <a:t>Selected Recommender System</a:t>
            </a:r>
            <a:endParaRPr/>
          </a:p>
        </p:txBody>
      </p:sp>
      <p:sp>
        <p:nvSpPr>
          <p:cNvPr id="2373" name="Google Shape;2373;p213"/>
          <p:cNvSpPr txBox="1">
            <a:spLocks noGrp="1"/>
          </p:cNvSpPr>
          <p:nvPr>
            <p:ph type="body" idx="5"/>
          </p:nvPr>
        </p:nvSpPr>
        <p:spPr>
          <a:xfrm>
            <a:off x="3940475" y="1552850"/>
            <a:ext cx="49737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 sz="1600" b="1"/>
              <a:t>75% are from single-item orders. </a:t>
            </a:r>
            <a:endParaRPr sz="16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 sz="1600" b="1"/>
              <a:t>Great Sales Growth Opportunity!</a:t>
            </a:r>
            <a:endParaRPr sz="1600" b="1"/>
          </a:p>
        </p:txBody>
      </p:sp>
      <p:sp>
        <p:nvSpPr>
          <p:cNvPr id="2374" name="Google Shape;2374;p213"/>
          <p:cNvSpPr txBox="1">
            <a:spLocks noGrp="1"/>
          </p:cNvSpPr>
          <p:nvPr>
            <p:ph type="body" idx="6"/>
          </p:nvPr>
        </p:nvSpPr>
        <p:spPr>
          <a:xfrm>
            <a:off x="3940475" y="2414213"/>
            <a:ext cx="49737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 sz="1600" b="1"/>
              <a:t>Simple Category Apriori Recommender System. </a:t>
            </a:r>
            <a:endParaRPr sz="1600" b="1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 sz="1600" b="1"/>
              <a:t>Yields the best hit rate at an average of 84.75% </a:t>
            </a:r>
            <a:endParaRPr sz="1600" b="1"/>
          </a:p>
        </p:txBody>
      </p:sp>
      <p:sp>
        <p:nvSpPr>
          <p:cNvPr id="2375" name="Google Shape;2375;p213"/>
          <p:cNvSpPr txBox="1">
            <a:spLocks noGrp="1"/>
          </p:cNvSpPr>
          <p:nvPr>
            <p:ph type="subTitle" idx="9"/>
          </p:nvPr>
        </p:nvSpPr>
        <p:spPr>
          <a:xfrm>
            <a:off x="3205625" y="1552850"/>
            <a:ext cx="714600" cy="783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213"/>
          <p:cNvSpPr txBox="1">
            <a:spLocks noGrp="1"/>
          </p:cNvSpPr>
          <p:nvPr>
            <p:ph type="subTitle" idx="13"/>
          </p:nvPr>
        </p:nvSpPr>
        <p:spPr>
          <a:xfrm>
            <a:off x="3205625" y="2414292"/>
            <a:ext cx="7146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20%</a:t>
            </a:r>
            <a:endParaRPr/>
          </a:p>
        </p:txBody>
      </p:sp>
      <p:sp>
        <p:nvSpPr>
          <p:cNvPr id="2377" name="Google Shape;2377;p213"/>
          <p:cNvSpPr txBox="1">
            <a:spLocks noGrp="1"/>
          </p:cNvSpPr>
          <p:nvPr>
            <p:ph type="subTitle" idx="14"/>
          </p:nvPr>
        </p:nvSpPr>
        <p:spPr>
          <a:xfrm>
            <a:off x="3205625" y="3275721"/>
            <a:ext cx="7146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2378" name="Google Shape;2378;p213"/>
          <p:cNvSpPr txBox="1">
            <a:spLocks noGrp="1"/>
          </p:cNvSpPr>
          <p:nvPr>
            <p:ph type="subTitle" idx="15"/>
          </p:nvPr>
        </p:nvSpPr>
        <p:spPr>
          <a:xfrm>
            <a:off x="3205625" y="4137150"/>
            <a:ext cx="7146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40%</a:t>
            </a:r>
            <a:endParaRPr/>
          </a:p>
        </p:txBody>
      </p:sp>
      <p:grpSp>
        <p:nvGrpSpPr>
          <p:cNvPr id="2379" name="Google Shape;2379;p213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380" name="Google Shape;2380;p213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381" name="Google Shape;2381;p213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382" name="Google Shape;2382;p213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83" name="Google Shape;2383;p213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384" name="Google Shape;2384;p213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2385" name="Google Shape;2385;p213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86" name="Google Shape;2386;p213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36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87" name="Google Shape;2387;p213"/>
          <p:cNvSpPr txBox="1">
            <a:spLocks noGrp="1"/>
          </p:cNvSpPr>
          <p:nvPr>
            <p:ph type="subTitle" idx="9"/>
          </p:nvPr>
        </p:nvSpPr>
        <p:spPr>
          <a:xfrm>
            <a:off x="3205625" y="2414300"/>
            <a:ext cx="714600" cy="783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213"/>
          <p:cNvSpPr txBox="1">
            <a:spLocks noGrp="1"/>
          </p:cNvSpPr>
          <p:nvPr>
            <p:ph type="subTitle" idx="9"/>
          </p:nvPr>
        </p:nvSpPr>
        <p:spPr>
          <a:xfrm>
            <a:off x="3205625" y="3276923"/>
            <a:ext cx="714600" cy="783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213"/>
          <p:cNvSpPr txBox="1">
            <a:spLocks noGrp="1"/>
          </p:cNvSpPr>
          <p:nvPr>
            <p:ph type="subTitle" idx="9"/>
          </p:nvPr>
        </p:nvSpPr>
        <p:spPr>
          <a:xfrm>
            <a:off x="3205625" y="4139546"/>
            <a:ext cx="714600" cy="783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90" name="Google Shape;2390;p213"/>
          <p:cNvSpPr txBox="1"/>
          <p:nvPr/>
        </p:nvSpPr>
        <p:spPr>
          <a:xfrm>
            <a:off x="70775" y="3263850"/>
            <a:ext cx="8934300" cy="182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214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72618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Re-Cap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396" name="Google Shape;2396;p214"/>
          <p:cNvSpPr txBox="1">
            <a:spLocks noGrp="1"/>
          </p:cNvSpPr>
          <p:nvPr>
            <p:ph type="subTitle" idx="1"/>
          </p:nvPr>
        </p:nvSpPr>
        <p:spPr>
          <a:xfrm>
            <a:off x="228600" y="1552700"/>
            <a:ext cx="25581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Customers’ Coffee Purchases</a:t>
            </a:r>
            <a:endParaRPr/>
          </a:p>
        </p:txBody>
      </p:sp>
      <p:sp>
        <p:nvSpPr>
          <p:cNvPr id="2397" name="Google Shape;2397;p214"/>
          <p:cNvSpPr txBox="1">
            <a:spLocks noGrp="1"/>
          </p:cNvSpPr>
          <p:nvPr>
            <p:ph type="subTitle" idx="2"/>
          </p:nvPr>
        </p:nvSpPr>
        <p:spPr>
          <a:xfrm>
            <a:off x="228600" y="2414150"/>
            <a:ext cx="26025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 sz="2000"/>
              <a:t>Selected Recommender System</a:t>
            </a:r>
            <a:endParaRPr/>
          </a:p>
        </p:txBody>
      </p:sp>
      <p:sp>
        <p:nvSpPr>
          <p:cNvPr id="2398" name="Google Shape;2398;p214"/>
          <p:cNvSpPr txBox="1">
            <a:spLocks noGrp="1"/>
          </p:cNvSpPr>
          <p:nvPr>
            <p:ph type="subTitle" idx="3"/>
          </p:nvPr>
        </p:nvSpPr>
        <p:spPr>
          <a:xfrm>
            <a:off x="228600" y="3275575"/>
            <a:ext cx="2646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 sz="2000"/>
              <a:t>Recommendation Engine: ChatBot</a:t>
            </a:r>
            <a:endParaRPr/>
          </a:p>
        </p:txBody>
      </p:sp>
      <p:sp>
        <p:nvSpPr>
          <p:cNvPr id="2399" name="Google Shape;2399;p214"/>
          <p:cNvSpPr txBox="1">
            <a:spLocks noGrp="1"/>
          </p:cNvSpPr>
          <p:nvPr>
            <p:ph type="body" idx="5"/>
          </p:nvPr>
        </p:nvSpPr>
        <p:spPr>
          <a:xfrm>
            <a:off x="3940475" y="1552850"/>
            <a:ext cx="49737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 sz="1600" b="1"/>
              <a:t>75% are from single-item orders. </a:t>
            </a:r>
            <a:endParaRPr sz="16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 sz="1600" b="1"/>
              <a:t>Great Sales Growth Opportunity!</a:t>
            </a:r>
            <a:endParaRPr sz="1600" b="1"/>
          </a:p>
        </p:txBody>
      </p:sp>
      <p:sp>
        <p:nvSpPr>
          <p:cNvPr id="2400" name="Google Shape;2400;p214"/>
          <p:cNvSpPr txBox="1">
            <a:spLocks noGrp="1"/>
          </p:cNvSpPr>
          <p:nvPr>
            <p:ph type="body" idx="6"/>
          </p:nvPr>
        </p:nvSpPr>
        <p:spPr>
          <a:xfrm>
            <a:off x="3940475" y="2414213"/>
            <a:ext cx="49737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 sz="1600" b="1"/>
              <a:t>Simple Category Apriori Recommender System. </a:t>
            </a:r>
            <a:endParaRPr sz="1600" b="1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 sz="1600" b="1"/>
              <a:t>Yields the best hit rate at an average of 84.75% </a:t>
            </a:r>
            <a:endParaRPr sz="1500" b="1"/>
          </a:p>
        </p:txBody>
      </p:sp>
      <p:sp>
        <p:nvSpPr>
          <p:cNvPr id="2401" name="Google Shape;2401;p214"/>
          <p:cNvSpPr txBox="1">
            <a:spLocks noGrp="1"/>
          </p:cNvSpPr>
          <p:nvPr>
            <p:ph type="body" idx="7"/>
          </p:nvPr>
        </p:nvSpPr>
        <p:spPr>
          <a:xfrm>
            <a:off x="3940475" y="3275625"/>
            <a:ext cx="49737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 sz="1300" b="1"/>
              <a:t>Lower Cost Implication Compared to LLM.</a:t>
            </a:r>
            <a:endParaRPr sz="1300" b="1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 sz="1300" b="1"/>
              <a:t>Lower Response Time of 11.2 seconds.</a:t>
            </a:r>
            <a:endParaRPr sz="1300" b="1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 sz="1300" b="1"/>
              <a:t>Synchronized very well with our POS using AWS platform.</a:t>
            </a:r>
            <a:endParaRPr sz="1300" b="1"/>
          </a:p>
        </p:txBody>
      </p:sp>
      <p:sp>
        <p:nvSpPr>
          <p:cNvPr id="2402" name="Google Shape;2402;p214"/>
          <p:cNvSpPr txBox="1">
            <a:spLocks noGrp="1"/>
          </p:cNvSpPr>
          <p:nvPr>
            <p:ph type="subTitle" idx="9"/>
          </p:nvPr>
        </p:nvSpPr>
        <p:spPr>
          <a:xfrm>
            <a:off x="3205625" y="1552850"/>
            <a:ext cx="714600" cy="783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214"/>
          <p:cNvSpPr txBox="1">
            <a:spLocks noGrp="1"/>
          </p:cNvSpPr>
          <p:nvPr>
            <p:ph type="subTitle" idx="13"/>
          </p:nvPr>
        </p:nvSpPr>
        <p:spPr>
          <a:xfrm>
            <a:off x="3205625" y="2414292"/>
            <a:ext cx="7146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20%</a:t>
            </a:r>
            <a:endParaRPr/>
          </a:p>
        </p:txBody>
      </p:sp>
      <p:sp>
        <p:nvSpPr>
          <p:cNvPr id="2404" name="Google Shape;2404;p214"/>
          <p:cNvSpPr txBox="1">
            <a:spLocks noGrp="1"/>
          </p:cNvSpPr>
          <p:nvPr>
            <p:ph type="subTitle" idx="14"/>
          </p:nvPr>
        </p:nvSpPr>
        <p:spPr>
          <a:xfrm>
            <a:off x="3205625" y="3275721"/>
            <a:ext cx="7146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2405" name="Google Shape;2405;p214"/>
          <p:cNvSpPr txBox="1">
            <a:spLocks noGrp="1"/>
          </p:cNvSpPr>
          <p:nvPr>
            <p:ph type="subTitle" idx="15"/>
          </p:nvPr>
        </p:nvSpPr>
        <p:spPr>
          <a:xfrm>
            <a:off x="3205625" y="4137150"/>
            <a:ext cx="7146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40%</a:t>
            </a:r>
            <a:endParaRPr/>
          </a:p>
        </p:txBody>
      </p:sp>
      <p:grpSp>
        <p:nvGrpSpPr>
          <p:cNvPr id="2406" name="Google Shape;2406;p214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407" name="Google Shape;2407;p214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408" name="Google Shape;2408;p214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409" name="Google Shape;2409;p214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0" name="Google Shape;2410;p214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411" name="Google Shape;2411;p214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2412" name="Google Shape;2412;p214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13" name="Google Shape;2413;p214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37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14" name="Google Shape;2414;p214"/>
          <p:cNvSpPr txBox="1">
            <a:spLocks noGrp="1"/>
          </p:cNvSpPr>
          <p:nvPr>
            <p:ph type="subTitle" idx="9"/>
          </p:nvPr>
        </p:nvSpPr>
        <p:spPr>
          <a:xfrm>
            <a:off x="3205625" y="2414300"/>
            <a:ext cx="714600" cy="783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214"/>
          <p:cNvSpPr txBox="1">
            <a:spLocks noGrp="1"/>
          </p:cNvSpPr>
          <p:nvPr>
            <p:ph type="subTitle" idx="9"/>
          </p:nvPr>
        </p:nvSpPr>
        <p:spPr>
          <a:xfrm>
            <a:off x="3205625" y="3276923"/>
            <a:ext cx="714600" cy="783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214"/>
          <p:cNvSpPr txBox="1">
            <a:spLocks noGrp="1"/>
          </p:cNvSpPr>
          <p:nvPr>
            <p:ph type="subTitle" idx="9"/>
          </p:nvPr>
        </p:nvSpPr>
        <p:spPr>
          <a:xfrm>
            <a:off x="3205625" y="4139546"/>
            <a:ext cx="714600" cy="783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17" name="Google Shape;2417;p214"/>
          <p:cNvSpPr txBox="1"/>
          <p:nvPr/>
        </p:nvSpPr>
        <p:spPr>
          <a:xfrm>
            <a:off x="86500" y="4121100"/>
            <a:ext cx="8895000" cy="92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215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72618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Re-Cap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423" name="Google Shape;2423;p215"/>
          <p:cNvSpPr txBox="1">
            <a:spLocks noGrp="1"/>
          </p:cNvSpPr>
          <p:nvPr>
            <p:ph type="subTitle" idx="1"/>
          </p:nvPr>
        </p:nvSpPr>
        <p:spPr>
          <a:xfrm>
            <a:off x="228600" y="1552700"/>
            <a:ext cx="25581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2000"/>
              <a:t>Customers’ Coffee Purchases</a:t>
            </a:r>
            <a:endParaRPr sz="2000"/>
          </a:p>
        </p:txBody>
      </p:sp>
      <p:sp>
        <p:nvSpPr>
          <p:cNvPr id="2424" name="Google Shape;2424;p215"/>
          <p:cNvSpPr txBox="1">
            <a:spLocks noGrp="1"/>
          </p:cNvSpPr>
          <p:nvPr>
            <p:ph type="subTitle" idx="2"/>
          </p:nvPr>
        </p:nvSpPr>
        <p:spPr>
          <a:xfrm>
            <a:off x="228600" y="2414150"/>
            <a:ext cx="26025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 sz="2000"/>
              <a:t>Selected Recommender System</a:t>
            </a:r>
            <a:endParaRPr sz="2000"/>
          </a:p>
        </p:txBody>
      </p:sp>
      <p:sp>
        <p:nvSpPr>
          <p:cNvPr id="2425" name="Google Shape;2425;p215"/>
          <p:cNvSpPr txBox="1">
            <a:spLocks noGrp="1"/>
          </p:cNvSpPr>
          <p:nvPr>
            <p:ph type="subTitle" idx="3"/>
          </p:nvPr>
        </p:nvSpPr>
        <p:spPr>
          <a:xfrm>
            <a:off x="228600" y="3275575"/>
            <a:ext cx="2646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 sz="2000"/>
              <a:t>Recommendation Engine: ChatBot</a:t>
            </a:r>
            <a:endParaRPr sz="2000"/>
          </a:p>
        </p:txBody>
      </p:sp>
      <p:sp>
        <p:nvSpPr>
          <p:cNvPr id="2426" name="Google Shape;2426;p215"/>
          <p:cNvSpPr txBox="1">
            <a:spLocks noGrp="1"/>
          </p:cNvSpPr>
          <p:nvPr>
            <p:ph type="subTitle" idx="4"/>
          </p:nvPr>
        </p:nvSpPr>
        <p:spPr>
          <a:xfrm>
            <a:off x="228600" y="4137000"/>
            <a:ext cx="25581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 sz="2000"/>
              <a:t>Annual Projected Revenue per Store</a:t>
            </a:r>
            <a:endParaRPr sz="2000"/>
          </a:p>
        </p:txBody>
      </p:sp>
      <p:sp>
        <p:nvSpPr>
          <p:cNvPr id="2427" name="Google Shape;2427;p215"/>
          <p:cNvSpPr txBox="1">
            <a:spLocks noGrp="1"/>
          </p:cNvSpPr>
          <p:nvPr>
            <p:ph type="body" idx="5"/>
          </p:nvPr>
        </p:nvSpPr>
        <p:spPr>
          <a:xfrm>
            <a:off x="3940475" y="1552850"/>
            <a:ext cx="49737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 sz="1400" b="1"/>
              <a:t>75% are from single-item orders. </a:t>
            </a:r>
            <a:endParaRPr sz="1400" b="1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 sz="1400" b="1"/>
              <a:t>Great Sales Growth Opportunity!</a:t>
            </a:r>
            <a:endParaRPr sz="1400" b="1"/>
          </a:p>
        </p:txBody>
      </p:sp>
      <p:sp>
        <p:nvSpPr>
          <p:cNvPr id="2428" name="Google Shape;2428;p215"/>
          <p:cNvSpPr txBox="1">
            <a:spLocks noGrp="1"/>
          </p:cNvSpPr>
          <p:nvPr>
            <p:ph type="body" idx="6"/>
          </p:nvPr>
        </p:nvSpPr>
        <p:spPr>
          <a:xfrm>
            <a:off x="3940475" y="2414213"/>
            <a:ext cx="49737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 sz="1400" b="1"/>
              <a:t>Simple Category Apriori Recommender  System. </a:t>
            </a:r>
            <a:endParaRPr sz="1400" b="1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 sz="1400" b="1"/>
              <a:t>Yields the best hit rate at an average of 84.75%</a:t>
            </a:r>
            <a:r>
              <a:rPr lang="en" sz="1600" b="1"/>
              <a:t> </a:t>
            </a:r>
            <a:endParaRPr sz="1500" b="1"/>
          </a:p>
        </p:txBody>
      </p:sp>
      <p:sp>
        <p:nvSpPr>
          <p:cNvPr id="2429" name="Google Shape;2429;p215"/>
          <p:cNvSpPr txBox="1">
            <a:spLocks noGrp="1"/>
          </p:cNvSpPr>
          <p:nvPr>
            <p:ph type="body" idx="7"/>
          </p:nvPr>
        </p:nvSpPr>
        <p:spPr>
          <a:xfrm>
            <a:off x="3940475" y="3275613"/>
            <a:ext cx="49737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 sz="1300" b="1"/>
              <a:t>Lower Cost Implication Compared to LLM.</a:t>
            </a:r>
            <a:endParaRPr sz="1300" b="1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 sz="1300" b="1"/>
              <a:t>Lower Response Time of 11.2 seconds.</a:t>
            </a:r>
            <a:endParaRPr sz="1300" b="1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 sz="1300" b="1"/>
              <a:t>Synchronized very well with our POS using AWS platform.</a:t>
            </a:r>
            <a:endParaRPr sz="1400" b="1"/>
          </a:p>
        </p:txBody>
      </p:sp>
      <p:sp>
        <p:nvSpPr>
          <p:cNvPr id="2430" name="Google Shape;2430;p215"/>
          <p:cNvSpPr txBox="1">
            <a:spLocks noGrp="1"/>
          </p:cNvSpPr>
          <p:nvPr>
            <p:ph type="body" idx="8"/>
          </p:nvPr>
        </p:nvSpPr>
        <p:spPr>
          <a:xfrm>
            <a:off x="3940475" y="4137013"/>
            <a:ext cx="49737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 sz="4700" b="1"/>
              <a:t>$26K p.a.</a:t>
            </a:r>
            <a:endParaRPr sz="4700" b="1"/>
          </a:p>
        </p:txBody>
      </p:sp>
      <p:sp>
        <p:nvSpPr>
          <p:cNvPr id="2431" name="Google Shape;2431;p215"/>
          <p:cNvSpPr txBox="1">
            <a:spLocks noGrp="1"/>
          </p:cNvSpPr>
          <p:nvPr>
            <p:ph type="subTitle" idx="9"/>
          </p:nvPr>
        </p:nvSpPr>
        <p:spPr>
          <a:xfrm>
            <a:off x="3205625" y="1552850"/>
            <a:ext cx="714600" cy="783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2432;p215"/>
          <p:cNvSpPr txBox="1">
            <a:spLocks noGrp="1"/>
          </p:cNvSpPr>
          <p:nvPr>
            <p:ph type="subTitle" idx="13"/>
          </p:nvPr>
        </p:nvSpPr>
        <p:spPr>
          <a:xfrm>
            <a:off x="3205625" y="2414292"/>
            <a:ext cx="7146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20%</a:t>
            </a:r>
            <a:endParaRPr/>
          </a:p>
        </p:txBody>
      </p:sp>
      <p:sp>
        <p:nvSpPr>
          <p:cNvPr id="2433" name="Google Shape;2433;p215"/>
          <p:cNvSpPr txBox="1">
            <a:spLocks noGrp="1"/>
          </p:cNvSpPr>
          <p:nvPr>
            <p:ph type="subTitle" idx="14"/>
          </p:nvPr>
        </p:nvSpPr>
        <p:spPr>
          <a:xfrm>
            <a:off x="3205625" y="3275721"/>
            <a:ext cx="7146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2434" name="Google Shape;2434;p215"/>
          <p:cNvSpPr txBox="1">
            <a:spLocks noGrp="1"/>
          </p:cNvSpPr>
          <p:nvPr>
            <p:ph type="subTitle" idx="15"/>
          </p:nvPr>
        </p:nvSpPr>
        <p:spPr>
          <a:xfrm>
            <a:off x="3205625" y="4137150"/>
            <a:ext cx="7146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40%</a:t>
            </a:r>
            <a:endParaRPr/>
          </a:p>
        </p:txBody>
      </p:sp>
      <p:grpSp>
        <p:nvGrpSpPr>
          <p:cNvPr id="2435" name="Google Shape;2435;p215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2436" name="Google Shape;2436;p215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437" name="Google Shape;2437;p215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2438" name="Google Shape;2438;p215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39" name="Google Shape;2439;p215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2440" name="Google Shape;2440;p215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2441" name="Google Shape;2441;p215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42" name="Google Shape;2442;p215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38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43" name="Google Shape;2443;p215"/>
          <p:cNvSpPr txBox="1">
            <a:spLocks noGrp="1"/>
          </p:cNvSpPr>
          <p:nvPr>
            <p:ph type="subTitle" idx="9"/>
          </p:nvPr>
        </p:nvSpPr>
        <p:spPr>
          <a:xfrm>
            <a:off x="3205625" y="2414300"/>
            <a:ext cx="714600" cy="783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215"/>
          <p:cNvSpPr txBox="1">
            <a:spLocks noGrp="1"/>
          </p:cNvSpPr>
          <p:nvPr>
            <p:ph type="subTitle" idx="9"/>
          </p:nvPr>
        </p:nvSpPr>
        <p:spPr>
          <a:xfrm>
            <a:off x="3205625" y="3276923"/>
            <a:ext cx="714600" cy="783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215"/>
          <p:cNvSpPr txBox="1">
            <a:spLocks noGrp="1"/>
          </p:cNvSpPr>
          <p:nvPr>
            <p:ph type="subTitle" idx="9"/>
          </p:nvPr>
        </p:nvSpPr>
        <p:spPr>
          <a:xfrm>
            <a:off x="3205625" y="4139546"/>
            <a:ext cx="714600" cy="783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0" name="Google Shape;2450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725" y="1116200"/>
            <a:ext cx="4514049" cy="39768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216"/>
          <p:cNvSpPr txBox="1">
            <a:spLocks noGrp="1"/>
          </p:cNvSpPr>
          <p:nvPr>
            <p:ph type="subTitle" idx="4294967295"/>
          </p:nvPr>
        </p:nvSpPr>
        <p:spPr>
          <a:xfrm>
            <a:off x="6038375" y="648075"/>
            <a:ext cx="28629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Developed by: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181"/>
          <p:cNvSpPr txBox="1">
            <a:spLocks noGrp="1"/>
          </p:cNvSpPr>
          <p:nvPr>
            <p:ph type="subTitle" idx="3"/>
          </p:nvPr>
        </p:nvSpPr>
        <p:spPr>
          <a:xfrm>
            <a:off x="4787400" y="1384300"/>
            <a:ext cx="3060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Aggregated Data</a:t>
            </a:r>
            <a:endParaRPr/>
          </a:p>
        </p:txBody>
      </p:sp>
      <p:sp>
        <p:nvSpPr>
          <p:cNvPr id="1795" name="Google Shape;1795;p181"/>
          <p:cNvSpPr txBox="1">
            <a:spLocks noGrp="1"/>
          </p:cNvSpPr>
          <p:nvPr>
            <p:ph type="subTitle" idx="13"/>
          </p:nvPr>
        </p:nvSpPr>
        <p:spPr>
          <a:xfrm>
            <a:off x="4781550" y="1958400"/>
            <a:ext cx="23409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>
                <a:latin typeface="Crimson Pro Medium"/>
                <a:ea typeface="Crimson Pro Medium"/>
                <a:cs typeface="Crimson Pro Medium"/>
                <a:sym typeface="Crimson Pro Medium"/>
              </a:rPr>
              <a:t>Revenue</a:t>
            </a:r>
            <a:endParaRPr>
              <a:latin typeface="Crimson Pro Medium"/>
              <a:ea typeface="Crimson Pro Medium"/>
              <a:cs typeface="Crimson Pro Medium"/>
              <a:sym typeface="Crimson Pro Medium"/>
            </a:endParaRPr>
          </a:p>
        </p:txBody>
      </p:sp>
      <p:sp>
        <p:nvSpPr>
          <p:cNvPr id="1796" name="Google Shape;1796;p181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4406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Data Overview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797" name="Google Shape;1797;p181"/>
          <p:cNvSpPr txBox="1">
            <a:spLocks noGrp="1"/>
          </p:cNvSpPr>
          <p:nvPr>
            <p:ph type="title" idx="14"/>
          </p:nvPr>
        </p:nvSpPr>
        <p:spPr>
          <a:xfrm>
            <a:off x="6991350" y="1967838"/>
            <a:ext cx="19299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/>
              <a:t>$0,000</a:t>
            </a:r>
            <a:endParaRPr/>
          </a:p>
        </p:txBody>
      </p:sp>
      <p:sp>
        <p:nvSpPr>
          <p:cNvPr id="1798" name="Google Shape;1798;p181"/>
          <p:cNvSpPr txBox="1">
            <a:spLocks noGrp="1"/>
          </p:cNvSpPr>
          <p:nvPr>
            <p:ph type="subTitle" idx="15"/>
          </p:nvPr>
        </p:nvSpPr>
        <p:spPr>
          <a:xfrm>
            <a:off x="4781550" y="2552763"/>
            <a:ext cx="23409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>
                <a:latin typeface="Crimson Pro Medium"/>
                <a:ea typeface="Crimson Pro Medium"/>
                <a:cs typeface="Crimson Pro Medium"/>
                <a:sym typeface="Crimson Pro Medium"/>
              </a:rPr>
              <a:t>Cost of Goods</a:t>
            </a:r>
            <a:endParaRPr>
              <a:latin typeface="Crimson Pro Medium"/>
              <a:ea typeface="Crimson Pro Medium"/>
              <a:cs typeface="Crimson Pro Medium"/>
              <a:sym typeface="Crimson Pro Medium"/>
            </a:endParaRPr>
          </a:p>
        </p:txBody>
      </p:sp>
      <p:sp>
        <p:nvSpPr>
          <p:cNvPr id="1799" name="Google Shape;1799;p181"/>
          <p:cNvSpPr txBox="1">
            <a:spLocks noGrp="1"/>
          </p:cNvSpPr>
          <p:nvPr>
            <p:ph type="title" idx="16"/>
          </p:nvPr>
        </p:nvSpPr>
        <p:spPr>
          <a:xfrm>
            <a:off x="6991350" y="2562200"/>
            <a:ext cx="19299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/>
              <a:t>$0,000</a:t>
            </a:r>
            <a:endParaRPr/>
          </a:p>
        </p:txBody>
      </p:sp>
      <p:sp>
        <p:nvSpPr>
          <p:cNvPr id="1800" name="Google Shape;1800;p181"/>
          <p:cNvSpPr txBox="1">
            <a:spLocks noGrp="1"/>
          </p:cNvSpPr>
          <p:nvPr>
            <p:ph type="subTitle" idx="17"/>
          </p:nvPr>
        </p:nvSpPr>
        <p:spPr>
          <a:xfrm>
            <a:off x="4781550" y="3188950"/>
            <a:ext cx="23409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>
                <a:latin typeface="Crimson Pro Medium"/>
                <a:ea typeface="Crimson Pro Medium"/>
                <a:cs typeface="Crimson Pro Medium"/>
                <a:sym typeface="Crimson Pro Medium"/>
              </a:rPr>
              <a:t>Operating Expenses</a:t>
            </a:r>
            <a:endParaRPr>
              <a:latin typeface="Crimson Pro Medium"/>
              <a:ea typeface="Crimson Pro Medium"/>
              <a:cs typeface="Crimson Pro Medium"/>
              <a:sym typeface="Crimson Pro Medium"/>
            </a:endParaRPr>
          </a:p>
        </p:txBody>
      </p:sp>
      <p:sp>
        <p:nvSpPr>
          <p:cNvPr id="1801" name="Google Shape;1801;p181"/>
          <p:cNvSpPr txBox="1">
            <a:spLocks noGrp="1"/>
          </p:cNvSpPr>
          <p:nvPr>
            <p:ph type="title" idx="18"/>
          </p:nvPr>
        </p:nvSpPr>
        <p:spPr>
          <a:xfrm>
            <a:off x="6991350" y="3198388"/>
            <a:ext cx="19299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/>
              <a:t>$0,000</a:t>
            </a:r>
            <a:endParaRPr/>
          </a:p>
        </p:txBody>
      </p:sp>
      <p:sp>
        <p:nvSpPr>
          <p:cNvPr id="1802" name="Google Shape;1802;p181"/>
          <p:cNvSpPr txBox="1">
            <a:spLocks noGrp="1"/>
          </p:cNvSpPr>
          <p:nvPr>
            <p:ph type="subTitle" idx="19"/>
          </p:nvPr>
        </p:nvSpPr>
        <p:spPr>
          <a:xfrm>
            <a:off x="4781550" y="3802375"/>
            <a:ext cx="23409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>
                <a:latin typeface="Crimson Pro Medium"/>
                <a:ea typeface="Crimson Pro Medium"/>
                <a:cs typeface="Crimson Pro Medium"/>
                <a:sym typeface="Crimson Pro Medium"/>
              </a:rPr>
              <a:t>Taxes</a:t>
            </a:r>
            <a:endParaRPr>
              <a:latin typeface="Crimson Pro Medium"/>
              <a:ea typeface="Crimson Pro Medium"/>
              <a:cs typeface="Crimson Pro Medium"/>
              <a:sym typeface="Crimson Pro Medium"/>
            </a:endParaRPr>
          </a:p>
        </p:txBody>
      </p:sp>
      <p:sp>
        <p:nvSpPr>
          <p:cNvPr id="1803" name="Google Shape;1803;p181"/>
          <p:cNvSpPr txBox="1">
            <a:spLocks noGrp="1"/>
          </p:cNvSpPr>
          <p:nvPr>
            <p:ph type="title" idx="20"/>
          </p:nvPr>
        </p:nvSpPr>
        <p:spPr>
          <a:xfrm>
            <a:off x="6991350" y="3811813"/>
            <a:ext cx="19299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/>
              <a:t>$0,000</a:t>
            </a:r>
            <a:endParaRPr/>
          </a:p>
        </p:txBody>
      </p:sp>
      <p:sp>
        <p:nvSpPr>
          <p:cNvPr id="1804" name="Google Shape;1804;p181"/>
          <p:cNvSpPr txBox="1">
            <a:spLocks noGrp="1"/>
          </p:cNvSpPr>
          <p:nvPr>
            <p:ph type="subTitle" idx="21"/>
          </p:nvPr>
        </p:nvSpPr>
        <p:spPr>
          <a:xfrm>
            <a:off x="4781550" y="4405575"/>
            <a:ext cx="23409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lang="en"/>
              <a:t>Net Profit</a:t>
            </a:r>
            <a:endParaRPr/>
          </a:p>
        </p:txBody>
      </p:sp>
      <p:sp>
        <p:nvSpPr>
          <p:cNvPr id="1805" name="Google Shape;1805;p181"/>
          <p:cNvSpPr txBox="1">
            <a:spLocks noGrp="1"/>
          </p:cNvSpPr>
          <p:nvPr>
            <p:ph type="title" idx="22"/>
          </p:nvPr>
        </p:nvSpPr>
        <p:spPr>
          <a:xfrm>
            <a:off x="6991350" y="4415013"/>
            <a:ext cx="19299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$0,000</a:t>
            </a:r>
            <a:endParaRPr/>
          </a:p>
        </p:txBody>
      </p:sp>
      <p:grpSp>
        <p:nvGrpSpPr>
          <p:cNvPr id="1806" name="Google Shape;1806;p181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1807" name="Google Shape;1807;p181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1808" name="Google Shape;1808;p181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1809" name="Google Shape;1809;p181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10" name="Google Shape;1810;p181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1811" name="Google Shape;1811;p181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1812" name="Google Shape;1812;p181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13" name="Google Shape;1813;p181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14" name="Google Shape;1814;p181"/>
          <p:cNvSpPr/>
          <p:nvPr/>
        </p:nvSpPr>
        <p:spPr>
          <a:xfrm>
            <a:off x="97106" y="1641600"/>
            <a:ext cx="4332600" cy="348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15" name="Google Shape;1815;p181"/>
          <p:cNvSpPr/>
          <p:nvPr/>
        </p:nvSpPr>
        <p:spPr>
          <a:xfrm>
            <a:off x="4478550" y="1301100"/>
            <a:ext cx="4599300" cy="382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aphicFrame>
        <p:nvGraphicFramePr>
          <p:cNvPr id="1816" name="Google Shape;1816;p181"/>
          <p:cNvGraphicFramePr/>
          <p:nvPr/>
        </p:nvGraphicFramePr>
        <p:xfrm>
          <a:off x="905500" y="1462375"/>
          <a:ext cx="1875800" cy="350517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18758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</a:rPr>
                        <a:t>Raw Datasets</a:t>
                      </a:r>
                      <a:endParaRPr sz="1800" b="1" u="sng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Customer Records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Generations by Year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Pastry Inventory by Day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Product Information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Daily Sales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Sales Targets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Sales Outlets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Staff Information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817" name="Google Shape;1817;p181"/>
          <p:cNvGraphicFramePr/>
          <p:nvPr/>
        </p:nvGraphicFramePr>
        <p:xfrm>
          <a:off x="6160400" y="1934913"/>
          <a:ext cx="2664600" cy="198117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26646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</a:rPr>
                        <a:t>Compiled Dataset</a:t>
                      </a:r>
                      <a:endParaRPr sz="1800" b="1" u="sng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Transactions by Day and Store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Customer Information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Staff Attending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Product Information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818" name="Google Shape;1818;p181"/>
          <p:cNvSpPr/>
          <p:nvPr/>
        </p:nvSpPr>
        <p:spPr>
          <a:xfrm>
            <a:off x="3450150" y="2556050"/>
            <a:ext cx="2243700" cy="73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mySQL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19" name="Google Shape;1819;p181">
            <a:hlinkClick r:id="rId3"/>
          </p:cNvPr>
          <p:cNvSpPr txBox="1"/>
          <p:nvPr/>
        </p:nvSpPr>
        <p:spPr>
          <a:xfrm>
            <a:off x="7474300" y="4774200"/>
            <a:ext cx="166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IBM Data Source</a:t>
            </a:r>
            <a:endParaRPr sz="1200" b="1">
              <a:solidFill>
                <a:srgbClr val="00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217"/>
          <p:cNvSpPr txBox="1">
            <a:spLocks noGrp="1"/>
          </p:cNvSpPr>
          <p:nvPr>
            <p:ph type="title"/>
          </p:nvPr>
        </p:nvSpPr>
        <p:spPr>
          <a:xfrm>
            <a:off x="416450" y="2377100"/>
            <a:ext cx="4149300" cy="1455000"/>
          </a:xfrm>
          <a:prstGeom prst="rect">
            <a:avLst/>
          </a:prstGeom>
          <a:effectLst>
            <a:outerShdw dist="76200" dir="11880000" algn="bl" rotWithShape="0">
              <a:srgbClr val="FF00FF">
                <a:alpha val="75000"/>
              </a:srgbClr>
            </a:outerShdw>
            <a:reflection dist="38100" dir="5400000" fadeDir="5400012" sy="-100000" algn="bl" rotWithShape="0"/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dk1"/>
                </a:solidFill>
              </a:rPr>
              <a:t>Thank you!</a:t>
            </a:r>
            <a:endParaRPr sz="5800">
              <a:solidFill>
                <a:schemeClr val="dk1"/>
              </a:solidFill>
            </a:endParaRPr>
          </a:p>
        </p:txBody>
      </p:sp>
      <p:pic>
        <p:nvPicPr>
          <p:cNvPr id="2457" name="Google Shape;2457;p217" title="Screenshot 2025-08-03 5.33.49 PM.p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1714" b="31718"/>
          <a:stretch/>
        </p:blipFill>
        <p:spPr>
          <a:xfrm>
            <a:off x="637350" y="3510750"/>
            <a:ext cx="3607200" cy="1321800"/>
          </a:xfrm>
          <a:prstGeom prst="roundRect">
            <a:avLst>
              <a:gd name="adj" fmla="val 16667"/>
            </a:avLst>
          </a:prstGeom>
        </p:spPr>
      </p:pic>
      <p:pic>
        <p:nvPicPr>
          <p:cNvPr id="2458" name="Google Shape;2458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725" y="1116200"/>
            <a:ext cx="4514049" cy="39768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9" name="Google Shape;2459;p217"/>
          <p:cNvSpPr txBox="1">
            <a:spLocks noGrp="1"/>
          </p:cNvSpPr>
          <p:nvPr>
            <p:ph type="subTitle" idx="4294967295"/>
          </p:nvPr>
        </p:nvSpPr>
        <p:spPr>
          <a:xfrm>
            <a:off x="6038375" y="648075"/>
            <a:ext cx="28629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Developed by:</a:t>
            </a:r>
            <a:endParaRPr sz="20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218"/>
          <p:cNvSpPr txBox="1">
            <a:spLocks noGrp="1"/>
          </p:cNvSpPr>
          <p:nvPr>
            <p:ph type="title"/>
          </p:nvPr>
        </p:nvSpPr>
        <p:spPr>
          <a:xfrm>
            <a:off x="189275" y="1431250"/>
            <a:ext cx="5591400" cy="861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Ask anything!</a:t>
            </a:r>
            <a:endParaRPr/>
          </a:p>
        </p:txBody>
      </p:sp>
      <p:pic>
        <p:nvPicPr>
          <p:cNvPr id="2465" name="Google Shape;2465;p218" descr="3D cartoon hand with finger pointing up."/>
          <p:cNvPicPr preferRelativeResize="0"/>
          <p:nvPr/>
        </p:nvPicPr>
        <p:blipFill rotWithShape="1">
          <a:blip r:embed="rId3">
            <a:alphaModFix/>
          </a:blip>
          <a:srcRect l="11949" t="23237" r="11257" b="25926"/>
          <a:stretch/>
        </p:blipFill>
        <p:spPr>
          <a:xfrm rot="1620880">
            <a:off x="5238669" y="2256675"/>
            <a:ext cx="2768462" cy="1832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5632" y="3279648"/>
            <a:ext cx="797966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2"/>
              </a:rPr>
              <a:t>docs.google.com/presentation/d/15_gJQ8fZ_3DF26aBV3cU-NLk8E4MVNEa16csEJWDUxI/edit?slide=id.g372f6a516a4_2_32#slide=id.g372f6a516a4_2_32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 Black" pitchFamily="34" charset="0"/>
              </a:rPr>
              <a:t>YouTube</a:t>
            </a:r>
            <a:endParaRPr lang="en-US" sz="40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640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82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44064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Compiled Dataset</a:t>
            </a:r>
            <a:endParaRPr>
              <a:solidFill>
                <a:srgbClr val="FF9900"/>
              </a:solidFill>
            </a:endParaRPr>
          </a:p>
        </p:txBody>
      </p:sp>
      <p:grpSp>
        <p:nvGrpSpPr>
          <p:cNvPr id="1825" name="Google Shape;1825;p182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1826" name="Google Shape;1826;p182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1827" name="Google Shape;1827;p182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1828" name="Google Shape;1828;p182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9" name="Google Shape;1829;p182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1830" name="Google Shape;1830;p182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1831" name="Google Shape;1831;p182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2" name="Google Shape;1832;p182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5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33" name="Google Shape;1833;p182"/>
          <p:cNvSpPr/>
          <p:nvPr/>
        </p:nvSpPr>
        <p:spPr>
          <a:xfrm>
            <a:off x="-13550" y="1315800"/>
            <a:ext cx="9144000" cy="38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34" name="Google Shape;1834;p182"/>
          <p:cNvSpPr txBox="1"/>
          <p:nvPr/>
        </p:nvSpPr>
        <p:spPr>
          <a:xfrm>
            <a:off x="373825" y="1715525"/>
            <a:ext cx="17361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835" name="Google Shape;1835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675" y="1715525"/>
            <a:ext cx="5495925" cy="22479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36" name="Google Shape;1836;p182"/>
          <p:cNvSpPr txBox="1"/>
          <p:nvPr/>
        </p:nvSpPr>
        <p:spPr>
          <a:xfrm>
            <a:off x="572325" y="1731500"/>
            <a:ext cx="1466700" cy="25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Features:</a:t>
            </a:r>
            <a:endParaRPr sz="18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Char char="-"/>
            </a:pPr>
            <a:r>
              <a:rPr lang="en"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33 </a:t>
            </a:r>
            <a:endParaRPr sz="18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Rows:</a:t>
            </a:r>
            <a:endParaRPr sz="18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Char char="-"/>
            </a:pPr>
            <a:r>
              <a:rPr lang="en"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49893 </a:t>
            </a:r>
            <a:endParaRPr sz="18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83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44064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Compiled Dataset</a:t>
            </a:r>
            <a:endParaRPr>
              <a:solidFill>
                <a:srgbClr val="FF9900"/>
              </a:solidFill>
            </a:endParaRPr>
          </a:p>
        </p:txBody>
      </p:sp>
      <p:grpSp>
        <p:nvGrpSpPr>
          <p:cNvPr id="1842" name="Google Shape;1842;p183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1843" name="Google Shape;1843;p183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1844" name="Google Shape;1844;p183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1845" name="Google Shape;1845;p183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46" name="Google Shape;1846;p183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1847" name="Google Shape;1847;p183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1848" name="Google Shape;1848;p183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9" name="Google Shape;1849;p183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6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50" name="Google Shape;1850;p183"/>
          <p:cNvSpPr/>
          <p:nvPr/>
        </p:nvSpPr>
        <p:spPr>
          <a:xfrm>
            <a:off x="-13550" y="1315800"/>
            <a:ext cx="9144000" cy="38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51" name="Google Shape;1851;p183"/>
          <p:cNvSpPr txBox="1"/>
          <p:nvPr/>
        </p:nvSpPr>
        <p:spPr>
          <a:xfrm>
            <a:off x="373825" y="1715525"/>
            <a:ext cx="17361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852" name="Google Shape;1852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675" y="1715525"/>
            <a:ext cx="5495925" cy="22479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53" name="Google Shape;1853;p183"/>
          <p:cNvSpPr txBox="1"/>
          <p:nvPr/>
        </p:nvSpPr>
        <p:spPr>
          <a:xfrm>
            <a:off x="1886650" y="4231500"/>
            <a:ext cx="5496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Versatile dataset for different goals</a:t>
            </a:r>
            <a:endParaRPr sz="1700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54" name="Google Shape;1854;p183"/>
          <p:cNvSpPr txBox="1"/>
          <p:nvPr/>
        </p:nvSpPr>
        <p:spPr>
          <a:xfrm>
            <a:off x="572325" y="1731500"/>
            <a:ext cx="1466700" cy="25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Features:</a:t>
            </a:r>
            <a:endParaRPr sz="18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Char char="-"/>
            </a:pPr>
            <a:r>
              <a:rPr lang="en"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33 </a:t>
            </a:r>
            <a:endParaRPr sz="18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Rows:</a:t>
            </a:r>
            <a:endParaRPr sz="18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Char char="-"/>
            </a:pPr>
            <a:r>
              <a:rPr lang="en"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49893 </a:t>
            </a:r>
            <a:endParaRPr sz="18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184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44064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Compiled Dataset</a:t>
            </a:r>
            <a:endParaRPr>
              <a:solidFill>
                <a:srgbClr val="FF9900"/>
              </a:solidFill>
            </a:endParaRPr>
          </a:p>
        </p:txBody>
      </p:sp>
      <p:grpSp>
        <p:nvGrpSpPr>
          <p:cNvPr id="1860" name="Google Shape;1860;p184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1861" name="Google Shape;1861;p184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1862" name="Google Shape;1862;p184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1863" name="Google Shape;1863;p184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64" name="Google Shape;1864;p184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1865" name="Google Shape;1865;p184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1866" name="Google Shape;1866;p184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67" name="Google Shape;1867;p184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7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68" name="Google Shape;1868;p184"/>
          <p:cNvSpPr/>
          <p:nvPr/>
        </p:nvSpPr>
        <p:spPr>
          <a:xfrm>
            <a:off x="-13550" y="1315800"/>
            <a:ext cx="9144000" cy="38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869" name="Google Shape;1869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675" y="1715525"/>
            <a:ext cx="5495925" cy="22479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70" name="Google Shape;1870;p184"/>
          <p:cNvSpPr txBox="1"/>
          <p:nvPr/>
        </p:nvSpPr>
        <p:spPr>
          <a:xfrm>
            <a:off x="1886650" y="4231500"/>
            <a:ext cx="5496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Goal Here:</a:t>
            </a:r>
            <a:endParaRPr sz="1700" u="sng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Apriori Systems</a:t>
            </a:r>
            <a:endParaRPr sz="17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71" name="Google Shape;1871;p184"/>
          <p:cNvSpPr txBox="1"/>
          <p:nvPr/>
        </p:nvSpPr>
        <p:spPr>
          <a:xfrm>
            <a:off x="572325" y="1731500"/>
            <a:ext cx="1466700" cy="25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Features:</a:t>
            </a:r>
            <a:endParaRPr sz="18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Char char="-"/>
            </a:pPr>
            <a:r>
              <a:rPr lang="en"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33 </a:t>
            </a:r>
            <a:endParaRPr sz="18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Rows:</a:t>
            </a:r>
            <a:endParaRPr sz="18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Char char="-"/>
            </a:pPr>
            <a:r>
              <a:rPr lang="en"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49893 </a:t>
            </a:r>
            <a:endParaRPr sz="18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185"/>
          <p:cNvSpPr txBox="1">
            <a:spLocks noGrp="1"/>
          </p:cNvSpPr>
          <p:nvPr>
            <p:ph type="title"/>
          </p:nvPr>
        </p:nvSpPr>
        <p:spPr>
          <a:xfrm>
            <a:off x="230900" y="457200"/>
            <a:ext cx="44064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Data Limitations</a:t>
            </a:r>
            <a:endParaRPr>
              <a:solidFill>
                <a:srgbClr val="FF9900"/>
              </a:solidFill>
            </a:endParaRPr>
          </a:p>
        </p:txBody>
      </p:sp>
      <p:grpSp>
        <p:nvGrpSpPr>
          <p:cNvPr id="1877" name="Google Shape;1877;p185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1878" name="Google Shape;1878;p185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1879" name="Google Shape;1879;p185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1880" name="Google Shape;1880;p185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81" name="Google Shape;1881;p185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1882" name="Google Shape;1882;p185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1883" name="Google Shape;1883;p185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84" name="Google Shape;1884;p185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8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85" name="Google Shape;1885;p185"/>
          <p:cNvSpPr/>
          <p:nvPr/>
        </p:nvSpPr>
        <p:spPr>
          <a:xfrm>
            <a:off x="18925" y="1093525"/>
            <a:ext cx="9144000" cy="38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aphicFrame>
        <p:nvGraphicFramePr>
          <p:cNvPr id="1886" name="Google Shape;1886;p185"/>
          <p:cNvGraphicFramePr/>
          <p:nvPr/>
        </p:nvGraphicFramePr>
        <p:xfrm>
          <a:off x="361488" y="1309275"/>
          <a:ext cx="3562225" cy="2744475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3562225"/>
              </a:tblGrid>
              <a:tr h="926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/>
                        <a:t>April Sales Data</a:t>
                      </a:r>
                      <a:endParaRPr sz="30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</a:tr>
              <a:tr h="181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i="1">
                          <a:solidFill>
                            <a:schemeClr val="dk1"/>
                          </a:solidFill>
                        </a:rPr>
                        <a:t>Only 1 month of sales data is available</a:t>
                      </a:r>
                      <a:endParaRPr sz="3000" b="1" i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87" name="Google Shape;1887;p185"/>
          <p:cNvGraphicFramePr/>
          <p:nvPr/>
        </p:nvGraphicFramePr>
        <p:xfrm>
          <a:off x="5085888" y="1265250"/>
          <a:ext cx="3562225" cy="2788500"/>
        </p:xfrm>
        <a:graphic>
          <a:graphicData uri="http://schemas.openxmlformats.org/drawingml/2006/table">
            <a:tbl>
              <a:tblPr>
                <a:noFill/>
                <a:tableStyleId>{E9AA2F3B-512C-41C4-BF79-313B3CA2ACB7}</a:tableStyleId>
              </a:tblPr>
              <a:tblGrid>
                <a:gridCol w="3562225"/>
              </a:tblGrid>
              <a:tr h="842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/>
                        <a:t>Limited Store Data</a:t>
                      </a:r>
                      <a:endParaRPr sz="3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</a:tr>
              <a:tr h="1945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 i="1">
                          <a:solidFill>
                            <a:schemeClr val="dk1"/>
                          </a:solidFill>
                        </a:rPr>
                        <a:t>Sales only available for 3 Stores </a:t>
                      </a:r>
                      <a:endParaRPr sz="2700" b="1" i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 i="1">
                          <a:solidFill>
                            <a:schemeClr val="dk1"/>
                          </a:solidFill>
                        </a:rPr>
                        <a:t>- Stores #3, #5 </a:t>
                      </a:r>
                      <a:endParaRPr sz="2700" b="1" i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 i="1">
                          <a:solidFill>
                            <a:schemeClr val="dk1"/>
                          </a:solidFill>
                        </a:rPr>
                        <a:t>and #8</a:t>
                      </a:r>
                      <a:endParaRPr sz="2700" b="1" i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88" name="Google Shape;1888;p185"/>
          <p:cNvSpPr txBox="1"/>
          <p:nvPr/>
        </p:nvSpPr>
        <p:spPr>
          <a:xfrm>
            <a:off x="2550100" y="4250400"/>
            <a:ext cx="4169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Future Endeavors Should Focus on Data Acquisition for More Robust Models</a:t>
            </a:r>
            <a:endParaRPr sz="1600" b="1" i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3" name="Google Shape;1893;p186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1894" name="Google Shape;1894;p186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1895" name="Google Shape;1895;p186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1896" name="Google Shape;1896;p186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97" name="Google Shape;1897;p186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1898" name="Google Shape;1898;p186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Section</a:t>
              </a:r>
              <a:endPara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cxnSp>
          <p:nvCxnSpPr>
            <p:cNvPr id="1899" name="Google Shape;1899;p186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00" name="Google Shape;1900;p186"/>
          <p:cNvSpPr txBox="1">
            <a:spLocks noGrp="1"/>
          </p:cNvSpPr>
          <p:nvPr>
            <p:ph type="sldNum" idx="12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9</a:t>
            </a:fld>
            <a:endParaRPr sz="800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01" name="Google Shape;1901;p186"/>
          <p:cNvSpPr txBox="1">
            <a:spLocks noGrp="1"/>
          </p:cNvSpPr>
          <p:nvPr>
            <p:ph type="title" idx="4294967295"/>
          </p:nvPr>
        </p:nvSpPr>
        <p:spPr>
          <a:xfrm>
            <a:off x="230900" y="838200"/>
            <a:ext cx="4406400" cy="11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Product Price Distribution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902" name="Google Shape;1902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125" y="652425"/>
            <a:ext cx="4909265" cy="28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oard Meeting Presentation">
  <a:themeElements>
    <a:clrScheme name="Simple Light">
      <a:dk1>
        <a:srgbClr val="FFFCE9"/>
      </a:dk1>
      <a:lt1>
        <a:srgbClr val="093607"/>
      </a:lt1>
      <a:dk2>
        <a:srgbClr val="0B213F"/>
      </a:dk2>
      <a:lt2>
        <a:srgbClr val="D6D5CD"/>
      </a:lt2>
      <a:accent1>
        <a:srgbClr val="00000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FFFC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layroom">
  <a:themeElements>
    <a:clrScheme name="Simple Light">
      <a:dk1>
        <a:srgbClr val="EEEEEE"/>
      </a:dk1>
      <a:lt1>
        <a:srgbClr val="000000"/>
      </a:lt1>
      <a:dk2>
        <a:srgbClr val="FFFFFA"/>
      </a:dk2>
      <a:lt2>
        <a:srgbClr val="BC84EE"/>
      </a:lt2>
      <a:accent1>
        <a:srgbClr val="C9F65B"/>
      </a:accent1>
      <a:accent2>
        <a:srgbClr val="FF823A"/>
      </a:accent2>
      <a:accent3>
        <a:srgbClr val="E8D1FF"/>
      </a:accent3>
      <a:accent4>
        <a:srgbClr val="5A6E28"/>
      </a:accent4>
      <a:accent5>
        <a:srgbClr val="DCFD8B"/>
      </a:accent5>
      <a:accent6>
        <a:srgbClr val="FDD5BD"/>
      </a:accent6>
      <a:hlink>
        <a:srgbClr val="68359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434343"/>
      </a:lt1>
      <a:dk2>
        <a:srgbClr val="B7B7B7"/>
      </a:dk2>
      <a:lt2>
        <a:srgbClr val="E7E7E7"/>
      </a:lt2>
      <a:accent1>
        <a:srgbClr val="007E6C"/>
      </a:accent1>
      <a:accent2>
        <a:srgbClr val="00E58E"/>
      </a:accent2>
      <a:accent3>
        <a:srgbClr val="CF94B4"/>
      </a:accent3>
      <a:accent4>
        <a:srgbClr val="F6B5D3"/>
      </a:accent4>
      <a:accent5>
        <a:srgbClr val="FFF269"/>
      </a:accent5>
      <a:accent6>
        <a:srgbClr val="F8ED8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2067</Words>
  <Application>Microsoft Office PowerPoint</Application>
  <PresentationFormat>On-screen Show (16:9)</PresentationFormat>
  <Paragraphs>581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64" baseType="lpstr">
      <vt:lpstr>Arial</vt:lpstr>
      <vt:lpstr>Crimson Pro Medium</vt:lpstr>
      <vt:lpstr>Crimson Pro</vt:lpstr>
      <vt:lpstr>Familjen Grotesk Medium</vt:lpstr>
      <vt:lpstr>Afacad Flux Medium</vt:lpstr>
      <vt:lpstr>Roboto Serif SemiBold</vt:lpstr>
      <vt:lpstr>Spectral</vt:lpstr>
      <vt:lpstr>Space Grotesk Medium</vt:lpstr>
      <vt:lpstr>Afacad Flux SemiBold</vt:lpstr>
      <vt:lpstr>Space Grotesk Light</vt:lpstr>
      <vt:lpstr>Inter</vt:lpstr>
      <vt:lpstr>Arial Black</vt:lpstr>
      <vt:lpstr>Comic Sans MS</vt:lpstr>
      <vt:lpstr>Roboto</vt:lpstr>
      <vt:lpstr>Roboto Slab</vt:lpstr>
      <vt:lpstr>Familjen Grotesk</vt:lpstr>
      <vt:lpstr>Afacad Flux</vt:lpstr>
      <vt:lpstr>Space Grotesk</vt:lpstr>
      <vt:lpstr>Marina</vt:lpstr>
      <vt:lpstr>Board Meeting Presentation</vt:lpstr>
      <vt:lpstr>Playroom</vt:lpstr>
      <vt:lpstr>Simple Light</vt:lpstr>
      <vt:lpstr>WELCOME TO THE ANALYSIS DECK</vt:lpstr>
      <vt:lpstr>Boosting Profit for Green Bean Coffee: Recommender Systems Analysis </vt:lpstr>
      <vt:lpstr>Opportunity</vt:lpstr>
      <vt:lpstr>Data Overview</vt:lpstr>
      <vt:lpstr>Compiled Dataset</vt:lpstr>
      <vt:lpstr>Compiled Dataset</vt:lpstr>
      <vt:lpstr>Compiled Dataset</vt:lpstr>
      <vt:lpstr>Data Limitations</vt:lpstr>
      <vt:lpstr>Product Price Distribution</vt:lpstr>
      <vt:lpstr>Product Price Distribution</vt:lpstr>
      <vt:lpstr>Product Price Distribution</vt:lpstr>
      <vt:lpstr>XX%</vt:lpstr>
      <vt:lpstr>XX%</vt:lpstr>
      <vt:lpstr>Order Disparity</vt:lpstr>
      <vt:lpstr>Order Disparity</vt:lpstr>
      <vt:lpstr>Apriori Recommender Systems</vt:lpstr>
      <vt:lpstr>Apriori Recommender Systems</vt:lpstr>
      <vt:lpstr>Apriori Recommender Systems</vt:lpstr>
      <vt:lpstr>Apriori Recommender Systems</vt:lpstr>
      <vt:lpstr>Evaluation</vt:lpstr>
      <vt:lpstr>Evaluation - Cross Validation</vt:lpstr>
      <vt:lpstr>Product-Based Model</vt:lpstr>
      <vt:lpstr>Category-Based Model</vt:lpstr>
      <vt:lpstr>Advanced Category Model</vt:lpstr>
      <vt:lpstr>Network Graph</vt:lpstr>
      <vt:lpstr>PowerPoint Presentation</vt:lpstr>
      <vt:lpstr>PowerPoint Presentation</vt:lpstr>
      <vt:lpstr>PowerPoint Presentation</vt:lpstr>
      <vt:lpstr>Coffee Recommendation Engine </vt:lpstr>
      <vt:lpstr>Chatbot</vt:lpstr>
      <vt:lpstr>Chatbot</vt:lpstr>
      <vt:lpstr>Chatbot</vt:lpstr>
      <vt:lpstr>Revenue Projections</vt:lpstr>
      <vt:lpstr>Revenue Projections</vt:lpstr>
      <vt:lpstr>Re-Cap</vt:lpstr>
      <vt:lpstr>Re-Cap</vt:lpstr>
      <vt:lpstr>Re-Cap</vt:lpstr>
      <vt:lpstr>Re-Cap</vt:lpstr>
      <vt:lpstr>PowerPoint Presentation</vt:lpstr>
      <vt:lpstr>Thank you!</vt:lpstr>
      <vt:lpstr>Ask anything!</vt:lpstr>
      <vt:lpstr>YouTube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ANALYSIS DECK</dc:title>
  <cp:lastModifiedBy>rahimkmerchant@outlook.com</cp:lastModifiedBy>
  <cp:revision>2</cp:revision>
  <dcterms:modified xsi:type="dcterms:W3CDTF">2025-08-09T00:28:51Z</dcterms:modified>
</cp:coreProperties>
</file>